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478" r:id="rId2"/>
    <p:sldId id="496" r:id="rId3"/>
    <p:sldId id="487" r:id="rId4"/>
    <p:sldId id="490" r:id="rId5"/>
    <p:sldId id="498" r:id="rId6"/>
    <p:sldId id="492" r:id="rId7"/>
    <p:sldId id="358" r:id="rId8"/>
    <p:sldId id="429" r:id="rId9"/>
    <p:sldId id="389" r:id="rId10"/>
    <p:sldId id="495" r:id="rId11"/>
    <p:sldId id="425" r:id="rId12"/>
    <p:sldId id="394" r:id="rId13"/>
    <p:sldId id="262" r:id="rId14"/>
    <p:sldId id="263" r:id="rId15"/>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8"/>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8/14/2024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8/14/2024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الامانة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الامانة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الحكومية أو البرامج التوعوية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380892" y="4530525"/>
            <a:ext cx="6853886"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العميل]،</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استفد الآن من عرض خاص لشحن مجاني على جميع الطلبات التي تزيد عن [المبلغ]!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تواصل معنا لمعرفة المزيد.</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الامانة </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بتحديث تحديثات المعاملات </a:t>
            </a:r>
            <a:r>
              <a:rPr lang="ar-JO" sz="3300" dirty="0">
                <a:solidFill>
                  <a:srgbClr val="2C599D"/>
                </a:solidFill>
                <a:latin typeface="Almarai" pitchFamily="2" charset="-78"/>
                <a:cs typeface="Almarai" pitchFamily="2" charset="-78"/>
              </a:rPr>
              <a:t>أو مواعيد المراجعات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المواطن]،</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تم تحديد موعد لمراجعتك مع [اسم الموظف أو القسم] في [التاريخ] الساعة [الوقت].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تأكيد حضورك أو التواصل معنا لتغيير الموعد.</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امانة</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تحديثات المعاملات</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203323" y="7244155"/>
            <a:ext cx="5239015"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مواعيد المراجعات</a:t>
            </a:r>
          </a:p>
        </p:txBody>
      </p:sp>
      <p:sp>
        <p:nvSpPr>
          <p:cNvPr id="13" name="Content Placeholder 4">
            <a:extLst>
              <a:ext uri="{FF2B5EF4-FFF2-40B4-BE49-F238E27FC236}">
                <a16:creationId xmlns:a16="http://schemas.microsoft.com/office/drawing/2014/main" id="{54CFE48D-30DE-40FB-9DCD-0FA778882C6D}"/>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المواطن]،</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معاملتك رقم [رقم المعاملة] تم تحديثها إلى [الحالة الجديدة]. </a:t>
            </a:r>
          </a:p>
          <a:p>
            <a:pPr algn="r" rtl="1">
              <a:defRPr/>
            </a:pPr>
            <a:r>
              <a:rPr lang="ar-JO" sz="2400" dirty="0">
                <a:solidFill>
                  <a:srgbClr val="2C599D"/>
                </a:solidFill>
                <a:latin typeface="Almarai" pitchFamily="2" charset="-78"/>
                <a:cs typeface="Almarai" pitchFamily="2" charset="-78"/>
              </a:rPr>
              <a:t>يرجى مراجعة التفاصيل أو زيارة موقع الأمانة لمزيد من المعلومات.</a:t>
            </a: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امانة</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مواعيد الدفع او تعليمات حول المعاملات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572640" y="4002751"/>
            <a:ext cx="511269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612471" y="1343411"/>
            <a:ext cx="8420719" cy="502332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53767" y="8047624"/>
            <a:ext cx="8338127" cy="4837624"/>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78086" y="8319247"/>
            <a:ext cx="7289489" cy="39696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المواطن]،</a:t>
            </a:r>
            <a:endParaRPr lang="en-GB" sz="2400" dirty="0">
              <a:solidFill>
                <a:srgbClr val="2C599D"/>
              </a:solidFill>
              <a:latin typeface="Almarai" pitchFamily="2" charset="-78"/>
              <a:cs typeface="Almarai" pitchFamily="2" charset="-78"/>
            </a:endParaRPr>
          </a:p>
          <a:p>
            <a:pPr algn="r" rtl="1">
              <a:defRPr/>
            </a:pPr>
            <a:endParaRPr lang="en-GB"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لإكمال معاملتك رقم [رقم المعاملة]، </a:t>
            </a:r>
            <a:endParaRPr lang="en-GB" sz="2400" dirty="0">
              <a:solidFill>
                <a:srgbClr val="2C599D"/>
              </a:solidFill>
              <a:latin typeface="Almarai" pitchFamily="2" charset="-78"/>
              <a:cs typeface="Almarai" pitchFamily="2" charset="-78"/>
            </a:endParaRPr>
          </a:p>
          <a:p>
            <a:pPr algn="r" rtl="1">
              <a:defRPr/>
            </a:pPr>
            <a:endParaRPr lang="en-GB"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يرجى تقديم المستندات التالية: [قائمة المستندات]. </a:t>
            </a:r>
            <a:endParaRPr lang="en-GB" sz="2400" dirty="0">
              <a:solidFill>
                <a:srgbClr val="2C599D"/>
              </a:solidFill>
              <a:latin typeface="Almarai" pitchFamily="2" charset="-78"/>
              <a:cs typeface="Almarai" pitchFamily="2" charset="-78"/>
            </a:endParaRPr>
          </a:p>
          <a:p>
            <a:pPr algn="r" rtl="1">
              <a:defRPr/>
            </a:pPr>
            <a:endParaRPr lang="en-GB"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إذا كان لديك أي استفسار، يرجى التواصل معنا.</a:t>
            </a:r>
            <a:endParaRPr lang="en-GB" sz="2400" dirty="0">
              <a:solidFill>
                <a:srgbClr val="2C599D"/>
              </a:solidFill>
              <a:latin typeface="Almarai" pitchFamily="2" charset="-78"/>
              <a:cs typeface="Almarai" pitchFamily="2" charset="-78"/>
            </a:endParaRPr>
          </a:p>
          <a:p>
            <a:pPr algn="r" rtl="1">
              <a:defRPr/>
            </a:pPr>
            <a:endParaRPr lang="en-GB" sz="2400" dirty="0">
              <a:solidFill>
                <a:srgbClr val="2C599D"/>
              </a:solidFill>
              <a:highlight>
                <a:srgbClr val="FFFF00"/>
              </a:highlight>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الامانة </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8966" y="1840259"/>
            <a:ext cx="7487728" cy="402962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المواطن]،</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تذكيرك بأن موعد دفع رسوم [نوع الرسوم] سيكون في [التاريخ]. </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القيام بالدفع لتجنب أي غرامات إضافية.</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highlight>
                <a:srgbClr val="FFFF00"/>
              </a:highlight>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الامانة </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مواعيد الدفع أو التجديد</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2528132" y="6886045"/>
            <a:ext cx="6589396"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200" b="1" dirty="0">
                <a:solidFill>
                  <a:srgbClr val="7030A0"/>
                </a:solidFill>
                <a:latin typeface="Almarai Bold" pitchFamily="2" charset="-78"/>
                <a:cs typeface="Almarai Bold" pitchFamily="2" charset="-78"/>
              </a:rPr>
              <a:t>إرشادات أو تعليمات حول المعاملات</a:t>
            </a:r>
            <a:endParaRPr lang="en-US" sz="32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429592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6" y="3678625"/>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الحكومي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570464"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الامانة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Municipality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4187848"/>
            <a:ext cx="8518225" cy="845238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الاستفسارات العامة</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حالة المعاملات</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خدمات الافراد</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خدمات الاعمال</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خدمات الحكومة</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884957"/>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7   الدعم الفني</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100" name="Group 99">
            <a:extLst>
              <a:ext uri="{FF2B5EF4-FFF2-40B4-BE49-F238E27FC236}">
                <a16:creationId xmlns:a16="http://schemas.microsoft.com/office/drawing/2014/main" id="{B452A6A2-3C2D-4DB3-8BC5-04CE85BBDED1}"/>
              </a:ext>
            </a:extLst>
          </p:cNvPr>
          <p:cNvGrpSpPr/>
          <p:nvPr/>
        </p:nvGrpSpPr>
        <p:grpSpPr>
          <a:xfrm>
            <a:off x="2110986" y="10531306"/>
            <a:ext cx="7477753" cy="425547"/>
            <a:chOff x="1908625" y="9692155"/>
            <a:chExt cx="7477753" cy="425547"/>
          </a:xfrm>
        </p:grpSpPr>
        <p:sp>
          <p:nvSpPr>
            <p:cNvPr id="101" name="Content Placeholder 4">
              <a:extLst>
                <a:ext uri="{FF2B5EF4-FFF2-40B4-BE49-F238E27FC236}">
                  <a16:creationId xmlns:a16="http://schemas.microsoft.com/office/drawing/2014/main" id="{7300EB0E-F502-484E-9EC0-38C5165C183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الشكاوى والمشاكل</a:t>
              </a:r>
            </a:p>
          </p:txBody>
        </p:sp>
        <p:pic>
          <p:nvPicPr>
            <p:cNvPr id="102" name="Picture 101">
              <a:extLst>
                <a:ext uri="{FF2B5EF4-FFF2-40B4-BE49-F238E27FC236}">
                  <a16:creationId xmlns:a16="http://schemas.microsoft.com/office/drawing/2014/main" id="{67F491E4-DC8E-48EE-9E74-3ECC84BF2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2998407" y="11405545"/>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grpSp>
        <p:nvGrpSpPr>
          <p:cNvPr id="37" name="Group 36">
            <a:extLst>
              <a:ext uri="{FF2B5EF4-FFF2-40B4-BE49-F238E27FC236}">
                <a16:creationId xmlns:a16="http://schemas.microsoft.com/office/drawing/2014/main" id="{04061D84-0793-4F05-902E-D37AC68C21CF}"/>
              </a:ext>
            </a:extLst>
          </p:cNvPr>
          <p:cNvGrpSpPr/>
          <p:nvPr/>
        </p:nvGrpSpPr>
        <p:grpSpPr>
          <a:xfrm>
            <a:off x="2110986" y="9170905"/>
            <a:ext cx="7477753" cy="569273"/>
            <a:chOff x="1908625" y="8414868"/>
            <a:chExt cx="7477753" cy="569273"/>
          </a:xfrm>
        </p:grpSpPr>
        <p:sp>
          <p:nvSpPr>
            <p:cNvPr id="38" name="Content Placeholder 4">
              <a:extLst>
                <a:ext uri="{FF2B5EF4-FFF2-40B4-BE49-F238E27FC236}">
                  <a16:creationId xmlns:a16="http://schemas.microsoft.com/office/drawing/2014/main" id="{23289E53-E951-4F98-8622-C4A2B8BB07C4}"/>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6  خدمات الموظفين</a:t>
              </a:r>
            </a:p>
          </p:txBody>
        </p:sp>
        <p:pic>
          <p:nvPicPr>
            <p:cNvPr id="39" name="Picture 38">
              <a:extLst>
                <a:ext uri="{FF2B5EF4-FFF2-40B4-BE49-F238E27FC236}">
                  <a16:creationId xmlns:a16="http://schemas.microsoft.com/office/drawing/2014/main" id="{5DB240E3-1637-4539-82EA-C2063D9E0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spTree>
    <p:extLst>
      <p:ext uri="{BB962C8B-B14F-4D97-AF65-F5344CB8AC3E}">
        <p14:creationId xmlns:p14="http://schemas.microsoft.com/office/powerpoint/2010/main" val="210523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15901</TotalTime>
  <Words>778</Words>
  <Application>Microsoft Office PowerPoint</Application>
  <PresentationFormat>Custom</PresentationFormat>
  <Paragraphs>113</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621</cp:revision>
  <dcterms:created xsi:type="dcterms:W3CDTF">2020-07-20T06:42:50Z</dcterms:created>
  <dcterms:modified xsi:type="dcterms:W3CDTF">2024-08-15T09:35:49Z</dcterms:modified>
</cp:coreProperties>
</file>