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478" r:id="rId2"/>
    <p:sldId id="496" r:id="rId3"/>
    <p:sldId id="487" r:id="rId4"/>
    <p:sldId id="490" r:id="rId5"/>
    <p:sldId id="492" r:id="rId6"/>
    <p:sldId id="358" r:id="rId7"/>
    <p:sldId id="429" r:id="rId8"/>
    <p:sldId id="389" r:id="rId9"/>
    <p:sldId id="495" r:id="rId10"/>
    <p:sldId id="425" r:id="rId11"/>
    <p:sldId id="394" r:id="rId12"/>
    <p:sldId id="262" r:id="rId13"/>
    <p:sldId id="263" r:id="rId14"/>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8/15/2024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8/15/2024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الصيدلية</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908489"/>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a:t>
            </a:r>
            <a:r>
              <a:rPr lang="ar-JO" sz="4800" dirty="0">
                <a:solidFill>
                  <a:srgbClr val="2C599D"/>
                </a:solidFill>
                <a:highlight>
                  <a:srgbClr val="FFFF00"/>
                </a:highlight>
                <a:latin typeface="Almarai" pitchFamily="2" charset="-78"/>
                <a:cs typeface="Almarai" pitchFamily="2" charset="-78"/>
              </a:rPr>
              <a:t>الصيدلية</a:t>
            </a:r>
            <a:r>
              <a:rPr lang="ar-JO" sz="4500" dirty="0">
                <a:solidFill>
                  <a:srgbClr val="2C599D"/>
                </a:solidFill>
                <a:highlight>
                  <a:srgbClr val="FFFF00"/>
                </a:highlight>
                <a:latin typeface="Almarai Bold" pitchFamily="2" charset="-78"/>
                <a:cs typeface="Almarai Bold" pitchFamily="2" charset="-78"/>
              </a:rPr>
              <a:t>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1524001" y="955605"/>
            <a:ext cx="8695764"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الفعاليات التجارية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77035" y="4356847"/>
            <a:ext cx="7458636" cy="583022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عروض اليوم: خصم 15% على جميع الفيتامينات والمكملات الغذائية!</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 زورونا في الصيدلية للاستفادة من العرض.</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الصيدلية</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اشعار  حول استلام الطلبات او حملات التطعيم </a:t>
            </a:r>
            <a:endParaRPr lang="ar-JO" sz="3300" dirty="0">
              <a:solidFill>
                <a:srgbClr val="2C599D"/>
              </a:solidFill>
              <a:latin typeface="Almarai" pitchFamily="2" charset="-78"/>
              <a:cs typeface="Almarai" pitchFamily="2" charset="-78"/>
            </a:endParaRP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يمكنكم حجز موعد للحصول على لقاح الأنفلونزا لدينا.</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يرجى التواصل معنا لتحديد الوقت المناسب.</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المطعم </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125684" y="7272565"/>
            <a:ext cx="5394291"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حملات التطعيم</a:t>
            </a:r>
          </a:p>
        </p:txBody>
      </p:sp>
      <p:sp>
        <p:nvSpPr>
          <p:cNvPr id="17" name="Rectangle: Diagonal Corners Rounded 16">
            <a:extLst>
              <a:ext uri="{FF2B5EF4-FFF2-40B4-BE49-F238E27FC236}">
                <a16:creationId xmlns:a16="http://schemas.microsoft.com/office/drawing/2014/main" id="{E3780242-BE29-4F13-B227-177B1DD6D20F}"/>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8" name="Title 1">
            <a:extLst>
              <a:ext uri="{FF2B5EF4-FFF2-40B4-BE49-F238E27FC236}">
                <a16:creationId xmlns:a16="http://schemas.microsoft.com/office/drawing/2014/main" id="{5D23628B-4D86-4C78-B183-65501A9B1470}"/>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استلام الطلبات</a:t>
            </a:r>
            <a:endParaRPr lang="en-US" sz="3300" b="1" dirty="0">
              <a:solidFill>
                <a:srgbClr val="7030A0"/>
              </a:solidFill>
              <a:latin typeface="Almarai Bold" pitchFamily="2" charset="-78"/>
              <a:cs typeface="Almarai Bold" pitchFamily="2" charset="-78"/>
            </a:endParaRPr>
          </a:p>
        </p:txBody>
      </p:sp>
      <p:sp>
        <p:nvSpPr>
          <p:cNvPr id="19" name="Content Placeholder 4">
            <a:extLst>
              <a:ext uri="{FF2B5EF4-FFF2-40B4-BE49-F238E27FC236}">
                <a16:creationId xmlns:a16="http://schemas.microsoft.com/office/drawing/2014/main" id="{4B0AFABA-EA5E-4DBE-B601-85AFE5F8FD4B}"/>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أدويتك جاهزة الآن للاستلام.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يمكنك الحضور في أي وقت خلال ساعات العمل.</a:t>
            </a:r>
          </a:p>
          <a:p>
            <a:pPr algn="r" rtl="1">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الصيدلية</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a:t>
            </a:r>
            <a:r>
              <a:rPr lang="ar-JO" sz="3000">
                <a:solidFill>
                  <a:srgbClr val="2C599D"/>
                </a:solidFill>
                <a:latin typeface="Almarai" pitchFamily="2" charset="-78"/>
                <a:cs typeface="Almarai" pitchFamily="2" charset="-78"/>
              </a:rPr>
              <a:t>للقطاع الصحي </a:t>
            </a:r>
            <a:r>
              <a:rPr lang="ar-JO" sz="3000" dirty="0">
                <a:solidFill>
                  <a:srgbClr val="2C599D"/>
                </a:solidFill>
                <a:latin typeface="Almarai" pitchFamily="2" charset="-78"/>
                <a:cs typeface="Almarai" pitchFamily="2" charset="-78"/>
              </a:rPr>
              <a:t>.</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828801" y="448283"/>
            <a:ext cx="7759938" cy="2094490"/>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الصيدلية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Pharmacy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552755" y="3928695"/>
            <a:ext cx="8518225" cy="9527487"/>
          </a:xfrm>
          <a:prstGeom prst="round2DiagRect">
            <a:avLst>
              <a:gd name="adj1" fmla="val 16667"/>
              <a:gd name="adj2" fmla="val 0"/>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طلب وصفة طبية</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احتياجات الام والطفل </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884950"/>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المكياج والاكسسوارات</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496800"/>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العناية بالشرة</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155451"/>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العناية بالشعر</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8815714"/>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العناية الشخصية </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2905480" y="12604659"/>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grpSp>
        <p:nvGrpSpPr>
          <p:cNvPr id="34" name="Group 33">
            <a:extLst>
              <a:ext uri="{FF2B5EF4-FFF2-40B4-BE49-F238E27FC236}">
                <a16:creationId xmlns:a16="http://schemas.microsoft.com/office/drawing/2014/main" id="{15735AB0-AFF9-4E0B-B346-BB55BDA57791}"/>
              </a:ext>
            </a:extLst>
          </p:cNvPr>
          <p:cNvGrpSpPr/>
          <p:nvPr/>
        </p:nvGrpSpPr>
        <p:grpSpPr>
          <a:xfrm>
            <a:off x="2119472" y="9421730"/>
            <a:ext cx="7477753" cy="475628"/>
            <a:chOff x="1908625" y="9113912"/>
            <a:chExt cx="7477753" cy="475628"/>
          </a:xfrm>
        </p:grpSpPr>
        <p:sp>
          <p:nvSpPr>
            <p:cNvPr id="35" name="Content Placeholder 4">
              <a:extLst>
                <a:ext uri="{FF2B5EF4-FFF2-40B4-BE49-F238E27FC236}">
                  <a16:creationId xmlns:a16="http://schemas.microsoft.com/office/drawing/2014/main" id="{EC6B1BD6-8FD5-4800-A6F4-9C2A2DE391BD}"/>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7  الصحة والعافية</a:t>
              </a:r>
            </a:p>
          </p:txBody>
        </p:sp>
        <p:pic>
          <p:nvPicPr>
            <p:cNvPr id="36" name="Picture 35">
              <a:extLst>
                <a:ext uri="{FF2B5EF4-FFF2-40B4-BE49-F238E27FC236}">
                  <a16:creationId xmlns:a16="http://schemas.microsoft.com/office/drawing/2014/main" id="{6E7118DC-1FD4-4B2E-AB56-1D61E95832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37" name="Group 36">
            <a:extLst>
              <a:ext uri="{FF2B5EF4-FFF2-40B4-BE49-F238E27FC236}">
                <a16:creationId xmlns:a16="http://schemas.microsoft.com/office/drawing/2014/main" id="{C2BC60F5-5170-4616-B9EF-C9376D0447BF}"/>
              </a:ext>
            </a:extLst>
          </p:cNvPr>
          <p:cNvGrpSpPr/>
          <p:nvPr/>
        </p:nvGrpSpPr>
        <p:grpSpPr>
          <a:xfrm>
            <a:off x="2110986" y="10068798"/>
            <a:ext cx="7477753" cy="425547"/>
            <a:chOff x="1908625" y="9692155"/>
            <a:chExt cx="7477753" cy="425547"/>
          </a:xfrm>
        </p:grpSpPr>
        <p:sp>
          <p:nvSpPr>
            <p:cNvPr id="38" name="Content Placeholder 4">
              <a:extLst>
                <a:ext uri="{FF2B5EF4-FFF2-40B4-BE49-F238E27FC236}">
                  <a16:creationId xmlns:a16="http://schemas.microsoft.com/office/drawing/2014/main" id="{66FB2C17-76FB-4B67-8636-6201AEE706D1}"/>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9 الادوية والعلاجات</a:t>
              </a:r>
            </a:p>
          </p:txBody>
        </p:sp>
        <p:pic>
          <p:nvPicPr>
            <p:cNvPr id="39" name="Picture 38">
              <a:extLst>
                <a:ext uri="{FF2B5EF4-FFF2-40B4-BE49-F238E27FC236}">
                  <a16:creationId xmlns:a16="http://schemas.microsoft.com/office/drawing/2014/main" id="{2EB152DA-7C9B-42EF-8963-A2DB9C74CA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40" name="Group 39">
            <a:extLst>
              <a:ext uri="{FF2B5EF4-FFF2-40B4-BE49-F238E27FC236}">
                <a16:creationId xmlns:a16="http://schemas.microsoft.com/office/drawing/2014/main" id="{3D655741-9F29-418A-A68F-2B17B351ABF6}"/>
              </a:ext>
            </a:extLst>
          </p:cNvPr>
          <p:cNvGrpSpPr/>
          <p:nvPr/>
        </p:nvGrpSpPr>
        <p:grpSpPr>
          <a:xfrm>
            <a:off x="2110986" y="10673876"/>
            <a:ext cx="7477753" cy="425547"/>
            <a:chOff x="1908625" y="9692155"/>
            <a:chExt cx="7477753" cy="425547"/>
          </a:xfrm>
        </p:grpSpPr>
        <p:sp>
          <p:nvSpPr>
            <p:cNvPr id="41" name="Content Placeholder 4">
              <a:extLst>
                <a:ext uri="{FF2B5EF4-FFF2-40B4-BE49-F238E27FC236}">
                  <a16:creationId xmlns:a16="http://schemas.microsoft.com/office/drawing/2014/main" id="{785CC6BC-0C0A-43DF-AB29-284DE7A42E35}"/>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10 الفيتامينات والاغذية الصحية</a:t>
              </a:r>
            </a:p>
          </p:txBody>
        </p:sp>
        <p:pic>
          <p:nvPicPr>
            <p:cNvPr id="42" name="Picture 41">
              <a:extLst>
                <a:ext uri="{FF2B5EF4-FFF2-40B4-BE49-F238E27FC236}">
                  <a16:creationId xmlns:a16="http://schemas.microsoft.com/office/drawing/2014/main" id="{E9F2E214-9801-4B97-BF0D-B6A8A0B6DC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43" name="Group 42">
            <a:extLst>
              <a:ext uri="{FF2B5EF4-FFF2-40B4-BE49-F238E27FC236}">
                <a16:creationId xmlns:a16="http://schemas.microsoft.com/office/drawing/2014/main" id="{3CB3AAC3-4B3B-4DDF-85B2-AE4B2D3EABD0}"/>
              </a:ext>
            </a:extLst>
          </p:cNvPr>
          <p:cNvGrpSpPr/>
          <p:nvPr/>
        </p:nvGrpSpPr>
        <p:grpSpPr>
          <a:xfrm>
            <a:off x="2110986" y="11284976"/>
            <a:ext cx="7477753" cy="425547"/>
            <a:chOff x="1908625" y="9692155"/>
            <a:chExt cx="7477753" cy="425547"/>
          </a:xfrm>
        </p:grpSpPr>
        <p:sp>
          <p:nvSpPr>
            <p:cNvPr id="44" name="Content Placeholder 4">
              <a:extLst>
                <a:ext uri="{FF2B5EF4-FFF2-40B4-BE49-F238E27FC236}">
                  <a16:creationId xmlns:a16="http://schemas.microsoft.com/office/drawing/2014/main" id="{E3419E58-FD9C-4591-9193-EAA67DCEE5C3}"/>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11 العروض</a:t>
              </a:r>
            </a:p>
          </p:txBody>
        </p:sp>
        <p:pic>
          <p:nvPicPr>
            <p:cNvPr id="45" name="Picture 44">
              <a:extLst>
                <a:ext uri="{FF2B5EF4-FFF2-40B4-BE49-F238E27FC236}">
                  <a16:creationId xmlns:a16="http://schemas.microsoft.com/office/drawing/2014/main" id="{DDA09E49-A61F-4A39-8F8A-054E8D7A90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46" name="Group 45">
            <a:extLst>
              <a:ext uri="{FF2B5EF4-FFF2-40B4-BE49-F238E27FC236}">
                <a16:creationId xmlns:a16="http://schemas.microsoft.com/office/drawing/2014/main" id="{96912D6D-CD71-469C-BB3B-677D4852B4B8}"/>
              </a:ext>
            </a:extLst>
          </p:cNvPr>
          <p:cNvGrpSpPr/>
          <p:nvPr/>
        </p:nvGrpSpPr>
        <p:grpSpPr>
          <a:xfrm>
            <a:off x="2110986" y="11823458"/>
            <a:ext cx="7477753" cy="425547"/>
            <a:chOff x="1908625" y="9692155"/>
            <a:chExt cx="7477753" cy="425547"/>
          </a:xfrm>
        </p:grpSpPr>
        <p:sp>
          <p:nvSpPr>
            <p:cNvPr id="47" name="Content Placeholder 4">
              <a:extLst>
                <a:ext uri="{FF2B5EF4-FFF2-40B4-BE49-F238E27FC236}">
                  <a16:creationId xmlns:a16="http://schemas.microsoft.com/office/drawing/2014/main" id="{F7E50488-5162-4A17-BBD8-6D879CF4AF8E}"/>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12 الدعم الفني </a:t>
              </a:r>
            </a:p>
          </p:txBody>
        </p:sp>
        <p:pic>
          <p:nvPicPr>
            <p:cNvPr id="48" name="Picture 47">
              <a:extLst>
                <a:ext uri="{FF2B5EF4-FFF2-40B4-BE49-F238E27FC236}">
                  <a16:creationId xmlns:a16="http://schemas.microsoft.com/office/drawing/2014/main" id="{C9A38F15-A1EA-4502-BBDF-AF25ACA608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spTree>
    <p:extLst>
      <p:ext uri="{BB962C8B-B14F-4D97-AF65-F5344CB8AC3E}">
        <p14:creationId xmlns:p14="http://schemas.microsoft.com/office/powerpoint/2010/main" val="2105232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14932</TotalTime>
  <Words>638</Words>
  <Application>Microsoft Office PowerPoint</Application>
  <PresentationFormat>Custom</PresentationFormat>
  <Paragraphs>95</Paragraphs>
  <Slides>13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644</cp:revision>
  <dcterms:created xsi:type="dcterms:W3CDTF">2020-07-20T06:42:50Z</dcterms:created>
  <dcterms:modified xsi:type="dcterms:W3CDTF">2024-08-15T12:28:34Z</dcterms:modified>
</cp:coreProperties>
</file>