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478" r:id="rId2"/>
    <p:sldId id="496" r:id="rId3"/>
    <p:sldId id="487" r:id="rId4"/>
    <p:sldId id="490" r:id="rId5"/>
    <p:sldId id="492" r:id="rId6"/>
    <p:sldId id="358" r:id="rId7"/>
    <p:sldId id="429" r:id="rId8"/>
    <p:sldId id="389" r:id="rId9"/>
    <p:sldId id="495" r:id="rId10"/>
    <p:sldId id="425" r:id="rId11"/>
    <p:sldId id="394" r:id="rId12"/>
    <p:sldId id="262" r:id="rId13"/>
    <p:sldId id="263" r:id="rId14"/>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124"/>
    <a:srgbClr val="EFDECC"/>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6374" autoAdjust="0"/>
  </p:normalViewPr>
  <p:slideViewPr>
    <p:cSldViewPr snapToGrid="0">
      <p:cViewPr varScale="1">
        <p:scale>
          <a:sx n="43" d="100"/>
          <a:sy n="43" d="100"/>
        </p:scale>
        <p:origin x="70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8/15/2024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8/15/2024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73"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6490812"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1848786"/>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6" name="Rectangle 5">
            <a:extLst>
              <a:ext uri="{FF2B5EF4-FFF2-40B4-BE49-F238E27FC236}">
                <a16:creationId xmlns:a16="http://schemas.microsoft.com/office/drawing/2014/main" id="{95D7683D-5777-4446-9685-616B25F557A5}"/>
              </a:ext>
            </a:extLst>
          </p:cNvPr>
          <p:cNvSpPr/>
          <p:nvPr/>
        </p:nvSpPr>
        <p:spPr>
          <a:xfrm>
            <a:off x="11163300" y="11541010"/>
            <a:ext cx="10177355" cy="861774"/>
          </a:xfrm>
          <a:prstGeom prst="rect">
            <a:avLst/>
          </a:prstGeom>
        </p:spPr>
        <p:txBody>
          <a:bodyPr wrap="square">
            <a:spAutoFit/>
          </a:bodyPr>
          <a:lstStyle/>
          <a:p>
            <a:pPr algn="r" defTabSz="365760" rtl="1"/>
            <a:r>
              <a:rPr lang="ar-JO" sz="5000" dirty="0">
                <a:solidFill>
                  <a:schemeClr val="bg1"/>
                </a:solidFill>
                <a:highlight>
                  <a:srgbClr val="F98124"/>
                </a:highlight>
                <a:latin typeface="Almarai Bold" pitchFamily="2" charset="-78"/>
                <a:cs typeface="Almarai Bold" pitchFamily="2" charset="-78"/>
              </a:rPr>
              <a:t>اسم المطعم</a:t>
            </a:r>
            <a:endParaRPr lang="ar-JO" sz="5000" b="1" dirty="0">
              <a:solidFill>
                <a:schemeClr val="bg1"/>
              </a:solidFill>
              <a:highlight>
                <a:srgbClr val="F98124"/>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851561" y="5152574"/>
            <a:ext cx="8072527" cy="2862322"/>
          </a:xfrm>
          <a:prstGeom prst="rect">
            <a:avLst/>
          </a:prstGeom>
        </p:spPr>
        <p:txBody>
          <a:bodyPr wrap="square">
            <a:spAutoFit/>
          </a:bodyPr>
          <a:lstStyle/>
          <a:p>
            <a:pPr algn="ctr" defTabSz="365760" rtl="1"/>
            <a:r>
              <a:rPr lang="ar-JO" sz="45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4500" dirty="0">
                <a:solidFill>
                  <a:srgbClr val="2C599D"/>
                </a:solidFill>
                <a:highlight>
                  <a:srgbClr val="FFFF00"/>
                </a:highlight>
                <a:latin typeface="Almarai Bold" pitchFamily="2" charset="-78"/>
                <a:cs typeface="Almarai Bold" pitchFamily="2" charset="-78"/>
              </a:rPr>
              <a:t>اسم المطعم </a:t>
            </a:r>
            <a:r>
              <a:rPr lang="ar-JO" sz="45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1524001" y="955605"/>
            <a:ext cx="8695764" cy="1101594"/>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الفعاليات التجارية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01328" y="4064698"/>
            <a:ext cx="7897486" cy="683909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77035" y="4356847"/>
            <a:ext cx="7458636" cy="583022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800" dirty="0">
                <a:solidFill>
                  <a:srgbClr val="2C599D"/>
                </a:solidFill>
                <a:latin typeface="Almarai" pitchFamily="2" charset="-78"/>
                <a:cs typeface="Almarai" pitchFamily="2" charset="-78"/>
              </a:rPr>
              <a:t>مرحبا </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عروض اليوم: خصم 20% على جميع الأطباق!</a:t>
            </a:r>
          </a:p>
          <a:p>
            <a:pPr algn="r" rtl="1">
              <a:lnSpc>
                <a:spcPct val="100000"/>
              </a:lnSpc>
              <a:defRPr/>
            </a:pPr>
            <a:endParaRPr lang="ar-JO" sz="2800" dirty="0">
              <a:solidFill>
                <a:srgbClr val="2C599D"/>
              </a:solidFill>
              <a:latin typeface="Almarai" pitchFamily="2" charset="-78"/>
              <a:cs typeface="Almarai" pitchFamily="2" charset="-78"/>
            </a:endParaRPr>
          </a:p>
          <a:p>
            <a:pPr algn="r" rtl="1">
              <a:lnSpc>
                <a:spcPct val="100000"/>
              </a:lnSpc>
              <a:defRPr/>
            </a:pPr>
            <a:r>
              <a:rPr lang="ar-JO" sz="2800" dirty="0">
                <a:solidFill>
                  <a:srgbClr val="2C599D"/>
                </a:solidFill>
                <a:latin typeface="Almarai" pitchFamily="2" charset="-78"/>
                <a:cs typeface="Almarai" pitchFamily="2" charset="-78"/>
              </a:rPr>
              <a:t> يسعدنا استقبالك في مطعمنا اليوم.</a:t>
            </a:r>
            <a:endParaRPr lang="ar-JO" sz="2800" dirty="0">
              <a:solidFill>
                <a:srgbClr val="2C599D"/>
              </a:solidFill>
              <a:highlight>
                <a:srgbClr val="FFFF00"/>
              </a:highlight>
              <a:latin typeface="Almarai" pitchFamily="2" charset="-78"/>
              <a:cs typeface="Almarai" pitchFamily="2" charset="-78"/>
            </a:endParaRPr>
          </a:p>
          <a:p>
            <a:pPr algn="r" rtl="1">
              <a:lnSpc>
                <a:spcPct val="100000"/>
              </a:lnSpc>
              <a:defRPr/>
            </a:pPr>
            <a:endParaRPr lang="ar-JO" sz="2800" dirty="0">
              <a:solidFill>
                <a:srgbClr val="2C599D"/>
              </a:solidFill>
              <a:highlight>
                <a:srgbClr val="FFFF00"/>
              </a:highlight>
              <a:latin typeface="Almarai" pitchFamily="2" charset="-78"/>
              <a:cs typeface="Almarai" pitchFamily="2" charset="-78"/>
            </a:endParaRPr>
          </a:p>
          <a:p>
            <a:pPr algn="r" rtl="1">
              <a:defRPr/>
            </a:pPr>
            <a:r>
              <a:rPr lang="ar-JO" sz="2800" dirty="0">
                <a:solidFill>
                  <a:srgbClr val="2C599D"/>
                </a:solidFill>
                <a:latin typeface="Almarai" pitchFamily="2" charset="-78"/>
                <a:cs typeface="Almarai" pitchFamily="2" charset="-78"/>
              </a:rPr>
              <a:t>تحياتنا،</a:t>
            </a:r>
          </a:p>
          <a:p>
            <a:pPr algn="r" rtl="1">
              <a:lnSpc>
                <a:spcPct val="100000"/>
              </a:lnSpc>
              <a:defRPr/>
            </a:pPr>
            <a:r>
              <a:rPr lang="ar-JO" sz="2800" dirty="0">
                <a:solidFill>
                  <a:srgbClr val="2C599D"/>
                </a:solidFill>
                <a:highlight>
                  <a:srgbClr val="FFFF00"/>
                </a:highlight>
                <a:latin typeface="Almarai" pitchFamily="2" charset="-78"/>
                <a:cs typeface="Almarai" pitchFamily="2" charset="-78"/>
              </a:rPr>
              <a:t>فريق اسم المطعم </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572639"/>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a:t>
            </a:r>
            <a:r>
              <a:rPr lang="ar-JO" sz="3300" dirty="0">
                <a:solidFill>
                  <a:srgbClr val="2C599D"/>
                </a:solidFill>
                <a:cs typeface="Almarai" pitchFamily="2" charset="-78"/>
              </a:rPr>
              <a:t>اشعار  باستلام الطلبات او تأكيد حجوزات  </a:t>
            </a:r>
            <a:endParaRPr lang="ar-JO" sz="3300" dirty="0">
              <a:solidFill>
                <a:srgbClr val="2C599D"/>
              </a:solidFill>
              <a:latin typeface="Almarai" pitchFamily="2" charset="-78"/>
              <a:cs typeface="Almarai" pitchFamily="2" charset="-78"/>
            </a:endParaRP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658904" y="3744537"/>
            <a:ext cx="4940165"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604513" y="8145105"/>
            <a:ext cx="8569412" cy="4673748"/>
          </a:xfrm>
          <a:prstGeom prst="round2DiagRect">
            <a:avLst>
              <a:gd name="adj1" fmla="val 17532"/>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147301" y="8317176"/>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شكرًا لتواصلكم معنا!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تم تأكيد حجز طاولتكم لعدد [العدد] أشخاص في [التاريخ] الساعة [الوقت].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نتطلع لاستقبالكم.</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المطعم </a:t>
            </a: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284764" y="1504701"/>
            <a:ext cx="7076132" cy="506862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highlight>
                <a:srgbClr val="FFFF00"/>
              </a:highlight>
              <a:latin typeface="Almarai" pitchFamily="2" charset="-78"/>
              <a:cs typeface="Almarai"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125684" y="7272565"/>
            <a:ext cx="5394291" cy="664730"/>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 تأكيد الحجوزات</a:t>
            </a:r>
          </a:p>
        </p:txBody>
      </p:sp>
      <p:sp>
        <p:nvSpPr>
          <p:cNvPr id="17" name="Rectangle: Diagonal Corners Rounded 16">
            <a:extLst>
              <a:ext uri="{FF2B5EF4-FFF2-40B4-BE49-F238E27FC236}">
                <a16:creationId xmlns:a16="http://schemas.microsoft.com/office/drawing/2014/main" id="{E3780242-BE29-4F13-B227-177B1DD6D20F}"/>
              </a:ext>
            </a:extLst>
          </p:cNvPr>
          <p:cNvSpPr/>
          <p:nvPr/>
        </p:nvSpPr>
        <p:spPr>
          <a:xfrm>
            <a:off x="1471736" y="1343411"/>
            <a:ext cx="8702188" cy="5630354"/>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8" name="Title 1">
            <a:extLst>
              <a:ext uri="{FF2B5EF4-FFF2-40B4-BE49-F238E27FC236}">
                <a16:creationId xmlns:a16="http://schemas.microsoft.com/office/drawing/2014/main" id="{5D23628B-4D86-4C78-B183-65501A9B1470}"/>
              </a:ext>
            </a:extLst>
          </p:cNvPr>
          <p:cNvSpPr txBox="1">
            <a:spLocks/>
          </p:cNvSpPr>
          <p:nvPr/>
        </p:nvSpPr>
        <p:spPr>
          <a:xfrm>
            <a:off x="3125685" y="435242"/>
            <a:ext cx="5394290" cy="584977"/>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u="sng" dirty="0">
                <a:solidFill>
                  <a:srgbClr val="7030A0"/>
                </a:solidFill>
                <a:latin typeface="Almarai Bold" pitchFamily="2" charset="-78"/>
                <a:cs typeface="Almarai Bold" pitchFamily="2" charset="-78"/>
              </a:rPr>
              <a:t>استلام الطلبات </a:t>
            </a:r>
            <a:r>
              <a:rPr lang="ar-JO" sz="3300" b="1" dirty="0">
                <a:solidFill>
                  <a:srgbClr val="7030A0"/>
                </a:solidFill>
                <a:latin typeface="Almarai Bold" pitchFamily="2" charset="-78"/>
                <a:cs typeface="Almarai Bold" pitchFamily="2" charset="-78"/>
              </a:rPr>
              <a:t>الخارجية</a:t>
            </a:r>
            <a:endParaRPr lang="en-US" sz="3300" b="1" dirty="0">
              <a:solidFill>
                <a:srgbClr val="7030A0"/>
              </a:solidFill>
              <a:latin typeface="Almarai Bold" pitchFamily="2" charset="-78"/>
              <a:cs typeface="Almarai Bold" pitchFamily="2" charset="-78"/>
            </a:endParaRPr>
          </a:p>
        </p:txBody>
      </p:sp>
      <p:sp>
        <p:nvSpPr>
          <p:cNvPr id="19" name="Content Placeholder 4">
            <a:extLst>
              <a:ext uri="{FF2B5EF4-FFF2-40B4-BE49-F238E27FC236}">
                <a16:creationId xmlns:a16="http://schemas.microsoft.com/office/drawing/2014/main" id="{4B0AFABA-EA5E-4DBE-B601-85AFE5F8FD4B}"/>
              </a:ext>
            </a:extLst>
          </p:cNvPr>
          <p:cNvSpPr txBox="1">
            <a:spLocks/>
          </p:cNvSpPr>
          <p:nvPr/>
        </p:nvSpPr>
        <p:spPr>
          <a:xfrm>
            <a:off x="2009837" y="2468231"/>
            <a:ext cx="7351059" cy="419025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pitchFamily="2" charset="-78"/>
                <a:cs typeface="Almarai" pitchFamily="2" charset="-78"/>
              </a:rPr>
              <a:t>مرحبًا!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طلبك جاهز الآن للاستلام. </a:t>
            </a:r>
          </a:p>
          <a:p>
            <a:pPr algn="r" rtl="1">
              <a:defRPr/>
            </a:pPr>
            <a:endParaRPr lang="ar-JO" sz="2400" dirty="0">
              <a:solidFill>
                <a:srgbClr val="2C599D"/>
              </a:solidFill>
              <a:latin typeface="Almarai" pitchFamily="2" charset="-78"/>
              <a:cs typeface="Almarai" pitchFamily="2" charset="-78"/>
            </a:endParaRPr>
          </a:p>
          <a:p>
            <a:pPr algn="r" rtl="1">
              <a:defRPr/>
            </a:pPr>
            <a:r>
              <a:rPr lang="ar-JO" sz="2400" dirty="0">
                <a:solidFill>
                  <a:srgbClr val="2C599D"/>
                </a:solidFill>
                <a:latin typeface="Almarai" pitchFamily="2" charset="-78"/>
                <a:cs typeface="Almarai" pitchFamily="2" charset="-78"/>
              </a:rPr>
              <a:t>يرجى الحضور إلى المطعم خلال الـ 15 دقيقة القادمة.</a:t>
            </a:r>
          </a:p>
          <a:p>
            <a:pPr algn="r" rtl="1">
              <a:defRPr/>
            </a:pPr>
            <a:endParaRPr lang="ar-JO" sz="2400" dirty="0">
              <a:solidFill>
                <a:srgbClr val="2C599D"/>
              </a:solidFill>
              <a:latin typeface="Almarai" pitchFamily="2" charset="-78"/>
              <a:cs typeface="Almarai" pitchFamily="2" charset="-78"/>
            </a:endParaRPr>
          </a:p>
          <a:p>
            <a:pPr algn="r" rtl="1">
              <a:defRPr/>
            </a:pPr>
            <a:endParaRPr lang="ar-JO" sz="2400" dirty="0">
              <a:solidFill>
                <a:srgbClr val="2C599D"/>
              </a:solidFill>
              <a:latin typeface="Almarai" pitchFamily="2" charset="-78"/>
              <a:cs typeface="Almarai" pitchFamily="2" charset="-78"/>
            </a:endParaRPr>
          </a:p>
          <a:p>
            <a:pPr algn="r" rtl="1">
              <a:defRPr/>
            </a:pPr>
            <a:r>
              <a:rPr lang="ar-JO" sz="23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highlight>
                  <a:srgbClr val="FFFF00"/>
                </a:highlight>
                <a:latin typeface="Almarai" pitchFamily="2" charset="-78"/>
                <a:cs typeface="Almarai" pitchFamily="2" charset="-78"/>
              </a:rPr>
              <a:t>فريق اسم المطعم </a:t>
            </a:r>
          </a:p>
          <a:p>
            <a:pPr algn="r" rtl="1">
              <a:defRPr/>
            </a:pPr>
            <a:endParaRPr lang="ar-JO" sz="2400" dirty="0">
              <a:solidFill>
                <a:srgbClr val="2C599D"/>
              </a:solidFill>
              <a:highlight>
                <a:srgbClr val="FFFF00"/>
              </a:highlight>
              <a:latin typeface="Almarai" pitchFamily="2" charset="-78"/>
              <a:cs typeface="Almarai"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2969638"/>
            <a:ext cx="8790873" cy="794733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0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000" dirty="0">
              <a:solidFill>
                <a:srgbClr val="2C599D"/>
              </a:solidFill>
              <a:latin typeface="Almarai" pitchFamily="2" charset="-78"/>
              <a:cs typeface="Almarai" pitchFamily="2" charset="-78"/>
            </a:endParaRPr>
          </a:p>
          <a:p>
            <a:pPr>
              <a:lnSpc>
                <a:spcPct val="150000"/>
              </a:lnSpc>
              <a:defRPr/>
            </a:pPr>
            <a:r>
              <a:rPr lang="ar-JO" sz="30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a:t>
            </a:r>
            <a:r>
              <a:rPr lang="ar-JO" sz="3000">
                <a:solidFill>
                  <a:srgbClr val="2C599D"/>
                </a:solidFill>
                <a:latin typeface="Almarai" pitchFamily="2" charset="-78"/>
                <a:cs typeface="Almarai" pitchFamily="2" charset="-78"/>
              </a:rPr>
              <a:t>للقطاع التجاري </a:t>
            </a:r>
            <a:r>
              <a:rPr lang="ar-JO" sz="3000" dirty="0">
                <a:solidFill>
                  <a:srgbClr val="2C599D"/>
                </a:solidFill>
                <a:latin typeface="Almarai" pitchFamily="2" charset="-78"/>
                <a:cs typeface="Almarai" pitchFamily="2" charset="-78"/>
              </a:rPr>
              <a:t>.</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4175390" y="2555587"/>
            <a:ext cx="5872107"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552755" y="356364"/>
            <a:ext cx="8518225" cy="3327896"/>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828801" y="448283"/>
            <a:ext cx="7759938" cy="2094490"/>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المطعم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Restaurant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grpSp>
        <p:nvGrpSpPr>
          <p:cNvPr id="13" name="Group 12">
            <a:extLst>
              <a:ext uri="{FF2B5EF4-FFF2-40B4-BE49-F238E27FC236}">
                <a16:creationId xmlns:a16="http://schemas.microsoft.com/office/drawing/2014/main" id="{73742714-6EAF-741A-3DF4-882B48952CC1}"/>
              </a:ext>
            </a:extLst>
          </p:cNvPr>
          <p:cNvGrpSpPr/>
          <p:nvPr/>
        </p:nvGrpSpPr>
        <p:grpSpPr>
          <a:xfrm>
            <a:off x="3391250" y="2623289"/>
            <a:ext cx="2063867" cy="614705"/>
            <a:chOff x="3267257" y="3118960"/>
            <a:chExt cx="2063867" cy="614705"/>
          </a:xfrm>
        </p:grpSpPr>
        <p:sp>
          <p:nvSpPr>
            <p:cNvPr id="3" name="Rectangle 2">
              <a:extLst>
                <a:ext uri="{FF2B5EF4-FFF2-40B4-BE49-F238E27FC236}">
                  <a16:creationId xmlns:a16="http://schemas.microsoft.com/office/drawing/2014/main" id="{3FCBE4AA-1F9D-258F-7138-A4D7F48E22D7}"/>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3E538866-6512-FB41-0C5C-81753C969CC5}"/>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sp>
        <p:nvSpPr>
          <p:cNvPr id="80" name="Rectangle: Diagonal Corners Rounded 79">
            <a:extLst>
              <a:ext uri="{FF2B5EF4-FFF2-40B4-BE49-F238E27FC236}">
                <a16:creationId xmlns:a16="http://schemas.microsoft.com/office/drawing/2014/main" id="{6D47A3F2-51E7-4EE1-B22D-503AB8922840}"/>
              </a:ext>
            </a:extLst>
          </p:cNvPr>
          <p:cNvSpPr/>
          <p:nvPr/>
        </p:nvSpPr>
        <p:spPr>
          <a:xfrm>
            <a:off x="1552755" y="4187848"/>
            <a:ext cx="8518225" cy="8452388"/>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1" name="Group 80">
            <a:extLst>
              <a:ext uri="{FF2B5EF4-FFF2-40B4-BE49-F238E27FC236}">
                <a16:creationId xmlns:a16="http://schemas.microsoft.com/office/drawing/2014/main" id="{3B08AD09-AB1F-49F5-BD3D-38847907FCBC}"/>
              </a:ext>
            </a:extLst>
          </p:cNvPr>
          <p:cNvGrpSpPr/>
          <p:nvPr/>
        </p:nvGrpSpPr>
        <p:grpSpPr>
          <a:xfrm>
            <a:off x="2110986" y="5484486"/>
            <a:ext cx="7451394" cy="547131"/>
            <a:chOff x="1908625" y="5037404"/>
            <a:chExt cx="7451394" cy="547131"/>
          </a:xfrm>
        </p:grpSpPr>
        <p:pic>
          <p:nvPicPr>
            <p:cNvPr id="82" name="Picture 81">
              <a:extLst>
                <a:ext uri="{FF2B5EF4-FFF2-40B4-BE49-F238E27FC236}">
                  <a16:creationId xmlns:a16="http://schemas.microsoft.com/office/drawing/2014/main" id="{A2D3CE32-CF79-44D8-88AC-55E074AD3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83" name="Content Placeholder 4">
              <a:extLst>
                <a:ext uri="{FF2B5EF4-FFF2-40B4-BE49-F238E27FC236}">
                  <a16:creationId xmlns:a16="http://schemas.microsoft.com/office/drawing/2014/main" id="{0C48E0AD-E8D2-435E-A8D6-E071703ED5F4}"/>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استقبال الطلبات</a:t>
              </a:r>
            </a:p>
          </p:txBody>
        </p:sp>
      </p:grpSp>
      <p:sp>
        <p:nvSpPr>
          <p:cNvPr id="84" name="Content Placeholder 4">
            <a:extLst>
              <a:ext uri="{FF2B5EF4-FFF2-40B4-BE49-F238E27FC236}">
                <a16:creationId xmlns:a16="http://schemas.microsoft.com/office/drawing/2014/main" id="{59285FAD-4886-4D24-B2C9-B7DEFF6822E8}"/>
              </a:ext>
            </a:extLst>
          </p:cNvPr>
          <p:cNvSpPr txBox="1">
            <a:spLocks/>
          </p:cNvSpPr>
          <p:nvPr/>
        </p:nvSpPr>
        <p:spPr>
          <a:xfrm>
            <a:off x="2905481" y="466664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85" name="Group 84">
            <a:extLst>
              <a:ext uri="{FF2B5EF4-FFF2-40B4-BE49-F238E27FC236}">
                <a16:creationId xmlns:a16="http://schemas.microsoft.com/office/drawing/2014/main" id="{FBB51E21-28B4-4D62-8C1B-5B96A0D665E7}"/>
              </a:ext>
            </a:extLst>
          </p:cNvPr>
          <p:cNvGrpSpPr/>
          <p:nvPr/>
        </p:nvGrpSpPr>
        <p:grpSpPr>
          <a:xfrm>
            <a:off x="2110986" y="6250123"/>
            <a:ext cx="7451394" cy="524538"/>
            <a:chOff x="1908625" y="5890338"/>
            <a:chExt cx="7451394" cy="524538"/>
          </a:xfrm>
        </p:grpSpPr>
        <p:sp>
          <p:nvSpPr>
            <p:cNvPr id="86" name="Content Placeholder 4">
              <a:extLst>
                <a:ext uri="{FF2B5EF4-FFF2-40B4-BE49-F238E27FC236}">
                  <a16:creationId xmlns:a16="http://schemas.microsoft.com/office/drawing/2014/main" id="{385D41BF-C2B6-4757-82C7-E8D2A915F9BA}"/>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الحجوزات </a:t>
              </a:r>
            </a:p>
          </p:txBody>
        </p:sp>
        <p:pic>
          <p:nvPicPr>
            <p:cNvPr id="87" name="Picture 86">
              <a:extLst>
                <a:ext uri="{FF2B5EF4-FFF2-40B4-BE49-F238E27FC236}">
                  <a16:creationId xmlns:a16="http://schemas.microsoft.com/office/drawing/2014/main" id="{265E57B5-CA19-49D2-A3C8-EB28A27001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88" name="Group 87">
            <a:extLst>
              <a:ext uri="{FF2B5EF4-FFF2-40B4-BE49-F238E27FC236}">
                <a16:creationId xmlns:a16="http://schemas.microsoft.com/office/drawing/2014/main" id="{F93EF8BC-82C3-4467-953A-F19B3D9FC9EF}"/>
              </a:ext>
            </a:extLst>
          </p:cNvPr>
          <p:cNvGrpSpPr/>
          <p:nvPr/>
        </p:nvGrpSpPr>
        <p:grpSpPr>
          <a:xfrm>
            <a:off x="2110986" y="6993167"/>
            <a:ext cx="7451394" cy="536445"/>
            <a:chOff x="1908625" y="6666526"/>
            <a:chExt cx="7451394" cy="536445"/>
          </a:xfrm>
        </p:grpSpPr>
        <p:sp>
          <p:nvSpPr>
            <p:cNvPr id="89" name="Content Placeholder 4">
              <a:extLst>
                <a:ext uri="{FF2B5EF4-FFF2-40B4-BE49-F238E27FC236}">
                  <a16:creationId xmlns:a16="http://schemas.microsoft.com/office/drawing/2014/main" id="{3790654A-5904-47E7-849D-EFB98B381580}"/>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قائمة الطعام</a:t>
              </a:r>
            </a:p>
          </p:txBody>
        </p:sp>
        <p:pic>
          <p:nvPicPr>
            <p:cNvPr id="90" name="Picture 89">
              <a:extLst>
                <a:ext uri="{FF2B5EF4-FFF2-40B4-BE49-F238E27FC236}">
                  <a16:creationId xmlns:a16="http://schemas.microsoft.com/office/drawing/2014/main" id="{E1CFC44A-B803-42A9-BCAB-A28B7FAA0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91" name="Group 90">
            <a:extLst>
              <a:ext uri="{FF2B5EF4-FFF2-40B4-BE49-F238E27FC236}">
                <a16:creationId xmlns:a16="http://schemas.microsoft.com/office/drawing/2014/main" id="{D2868CFC-D51F-4559-9EAC-5D9532B5F3ED}"/>
              </a:ext>
            </a:extLst>
          </p:cNvPr>
          <p:cNvGrpSpPr/>
          <p:nvPr/>
        </p:nvGrpSpPr>
        <p:grpSpPr>
          <a:xfrm>
            <a:off x="2110986" y="7748118"/>
            <a:ext cx="7477753" cy="547131"/>
            <a:chOff x="1908625" y="7442065"/>
            <a:chExt cx="7477753" cy="547131"/>
          </a:xfrm>
        </p:grpSpPr>
        <p:sp>
          <p:nvSpPr>
            <p:cNvPr id="92" name="Content Placeholder 4">
              <a:extLst>
                <a:ext uri="{FF2B5EF4-FFF2-40B4-BE49-F238E27FC236}">
                  <a16:creationId xmlns:a16="http://schemas.microsoft.com/office/drawing/2014/main" id="{DE872361-D31B-4514-A4B0-8989F8E96BA5}"/>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العروض والخصومات</a:t>
              </a:r>
            </a:p>
          </p:txBody>
        </p:sp>
        <p:pic>
          <p:nvPicPr>
            <p:cNvPr id="93" name="Picture 92">
              <a:extLst>
                <a:ext uri="{FF2B5EF4-FFF2-40B4-BE49-F238E27FC236}">
                  <a16:creationId xmlns:a16="http://schemas.microsoft.com/office/drawing/2014/main" id="{3038D384-A926-487B-A7E9-96B520604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94" name="Group 93">
            <a:extLst>
              <a:ext uri="{FF2B5EF4-FFF2-40B4-BE49-F238E27FC236}">
                <a16:creationId xmlns:a16="http://schemas.microsoft.com/office/drawing/2014/main" id="{0DE62781-949A-4021-A0F8-4DFBD5EC68E5}"/>
              </a:ext>
            </a:extLst>
          </p:cNvPr>
          <p:cNvGrpSpPr/>
          <p:nvPr/>
        </p:nvGrpSpPr>
        <p:grpSpPr>
          <a:xfrm>
            <a:off x="2110986" y="8513755"/>
            <a:ext cx="7477753" cy="569273"/>
            <a:chOff x="1908625" y="8414868"/>
            <a:chExt cx="7477753" cy="569273"/>
          </a:xfrm>
        </p:grpSpPr>
        <p:sp>
          <p:nvSpPr>
            <p:cNvPr id="95" name="Content Placeholder 4">
              <a:extLst>
                <a:ext uri="{FF2B5EF4-FFF2-40B4-BE49-F238E27FC236}">
                  <a16:creationId xmlns:a16="http://schemas.microsoft.com/office/drawing/2014/main" id="{E8DE9ECC-EABF-4859-BD32-7C41877CFDE7}"/>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تتبع حالة الطلبات</a:t>
              </a:r>
            </a:p>
          </p:txBody>
        </p:sp>
        <p:pic>
          <p:nvPicPr>
            <p:cNvPr id="96" name="Picture 95">
              <a:extLst>
                <a:ext uri="{FF2B5EF4-FFF2-40B4-BE49-F238E27FC236}">
                  <a16:creationId xmlns:a16="http://schemas.microsoft.com/office/drawing/2014/main" id="{671ADA4F-BBFC-4767-9E5F-C7CED0E37D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97" name="Group 96">
            <a:extLst>
              <a:ext uri="{FF2B5EF4-FFF2-40B4-BE49-F238E27FC236}">
                <a16:creationId xmlns:a16="http://schemas.microsoft.com/office/drawing/2014/main" id="{DC9B8BF8-71CC-42CB-A1B5-B587CE792D1E}"/>
              </a:ext>
            </a:extLst>
          </p:cNvPr>
          <p:cNvGrpSpPr/>
          <p:nvPr/>
        </p:nvGrpSpPr>
        <p:grpSpPr>
          <a:xfrm>
            <a:off x="2110986" y="9301534"/>
            <a:ext cx="7477753" cy="475628"/>
            <a:chOff x="1908625" y="9113912"/>
            <a:chExt cx="7477753" cy="475628"/>
          </a:xfrm>
        </p:grpSpPr>
        <p:sp>
          <p:nvSpPr>
            <p:cNvPr id="98" name="Content Placeholder 4">
              <a:extLst>
                <a:ext uri="{FF2B5EF4-FFF2-40B4-BE49-F238E27FC236}">
                  <a16:creationId xmlns:a16="http://schemas.microsoft.com/office/drawing/2014/main" id="{D2BA025B-1E34-4297-A867-0376B8E9A82C}"/>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الملاحظات والتقييمات </a:t>
              </a:r>
            </a:p>
          </p:txBody>
        </p:sp>
        <p:pic>
          <p:nvPicPr>
            <p:cNvPr id="99" name="Picture 98">
              <a:extLst>
                <a:ext uri="{FF2B5EF4-FFF2-40B4-BE49-F238E27FC236}">
                  <a16:creationId xmlns:a16="http://schemas.microsoft.com/office/drawing/2014/main" id="{784FE94C-EF62-4748-A84C-34286A01DE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sp>
        <p:nvSpPr>
          <p:cNvPr id="109" name="Content Placeholder 4">
            <a:extLst>
              <a:ext uri="{FF2B5EF4-FFF2-40B4-BE49-F238E27FC236}">
                <a16:creationId xmlns:a16="http://schemas.microsoft.com/office/drawing/2014/main" id="{D0C6D528-6F50-45D3-98C4-9DDCB9E71C00}"/>
              </a:ext>
            </a:extLst>
          </p:cNvPr>
          <p:cNvSpPr txBox="1">
            <a:spLocks/>
          </p:cNvSpPr>
          <p:nvPr/>
        </p:nvSpPr>
        <p:spPr>
          <a:xfrm>
            <a:off x="2905481" y="11323202"/>
            <a:ext cx="6563973" cy="60551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12" name="Group 11">
            <a:extLst>
              <a:ext uri="{FF2B5EF4-FFF2-40B4-BE49-F238E27FC236}">
                <a16:creationId xmlns:a16="http://schemas.microsoft.com/office/drawing/2014/main" id="{E3AA805D-2C9E-C633-7422-D49719045C2B}"/>
              </a:ext>
            </a:extLst>
          </p:cNvPr>
          <p:cNvGrpSpPr/>
          <p:nvPr/>
        </p:nvGrpSpPr>
        <p:grpSpPr>
          <a:xfrm>
            <a:off x="5822829" y="2669246"/>
            <a:ext cx="2063867" cy="595256"/>
            <a:chOff x="6306752" y="3166346"/>
            <a:chExt cx="2063867" cy="595256"/>
          </a:xfrm>
        </p:grpSpPr>
        <p:sp>
          <p:nvSpPr>
            <p:cNvPr id="4" name="Rectangle 3">
              <a:extLst>
                <a:ext uri="{FF2B5EF4-FFF2-40B4-BE49-F238E27FC236}">
                  <a16:creationId xmlns:a16="http://schemas.microsoft.com/office/drawing/2014/main" id="{1D895166-14AB-4D0C-A88A-62CBBFC8F9D9}"/>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6" name="Title 1">
              <a:extLst>
                <a:ext uri="{FF2B5EF4-FFF2-40B4-BE49-F238E27FC236}">
                  <a16:creationId xmlns:a16="http://schemas.microsoft.com/office/drawing/2014/main" id="{F05AD309-1986-3AB7-EAA3-841547B0B09C}"/>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grpSp>
        <p:nvGrpSpPr>
          <p:cNvPr id="34" name="Group 33">
            <a:extLst>
              <a:ext uri="{FF2B5EF4-FFF2-40B4-BE49-F238E27FC236}">
                <a16:creationId xmlns:a16="http://schemas.microsoft.com/office/drawing/2014/main" id="{15735AB0-AFF9-4E0B-B346-BB55BDA57791}"/>
              </a:ext>
            </a:extLst>
          </p:cNvPr>
          <p:cNvGrpSpPr/>
          <p:nvPr/>
        </p:nvGrpSpPr>
        <p:grpSpPr>
          <a:xfrm>
            <a:off x="2110986" y="9943644"/>
            <a:ext cx="7477753" cy="475628"/>
            <a:chOff x="1908625" y="9113912"/>
            <a:chExt cx="7477753" cy="475628"/>
          </a:xfrm>
        </p:grpSpPr>
        <p:sp>
          <p:nvSpPr>
            <p:cNvPr id="35" name="Content Placeholder 4">
              <a:extLst>
                <a:ext uri="{FF2B5EF4-FFF2-40B4-BE49-F238E27FC236}">
                  <a16:creationId xmlns:a16="http://schemas.microsoft.com/office/drawing/2014/main" id="{EC6B1BD6-8FD5-4800-A6F4-9C2A2DE391BD}"/>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7  الدعم الفني</a:t>
              </a:r>
            </a:p>
          </p:txBody>
        </p:sp>
        <p:pic>
          <p:nvPicPr>
            <p:cNvPr id="36" name="Picture 35">
              <a:extLst>
                <a:ext uri="{FF2B5EF4-FFF2-40B4-BE49-F238E27FC236}">
                  <a16:creationId xmlns:a16="http://schemas.microsoft.com/office/drawing/2014/main" id="{6E7118DC-1FD4-4B2E-AB56-1D61E95832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37" name="Group 36">
            <a:extLst>
              <a:ext uri="{FF2B5EF4-FFF2-40B4-BE49-F238E27FC236}">
                <a16:creationId xmlns:a16="http://schemas.microsoft.com/office/drawing/2014/main" id="{C2BC60F5-5170-4616-B9EF-C9376D0447BF}"/>
              </a:ext>
            </a:extLst>
          </p:cNvPr>
          <p:cNvGrpSpPr/>
          <p:nvPr/>
        </p:nvGrpSpPr>
        <p:grpSpPr>
          <a:xfrm>
            <a:off x="2116085" y="10537219"/>
            <a:ext cx="7477753" cy="425547"/>
            <a:chOff x="1908625" y="9692155"/>
            <a:chExt cx="7477753" cy="425547"/>
          </a:xfrm>
        </p:grpSpPr>
        <p:sp>
          <p:nvSpPr>
            <p:cNvPr id="38" name="Content Placeholder 4">
              <a:extLst>
                <a:ext uri="{FF2B5EF4-FFF2-40B4-BE49-F238E27FC236}">
                  <a16:creationId xmlns:a16="http://schemas.microsoft.com/office/drawing/2014/main" id="{66FB2C17-76FB-4B67-8636-6201AEE706D1}"/>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استبيان رضا العميل بعد الزيارة</a:t>
              </a:r>
            </a:p>
          </p:txBody>
        </p:sp>
        <p:pic>
          <p:nvPicPr>
            <p:cNvPr id="39" name="Picture 38">
              <a:extLst>
                <a:ext uri="{FF2B5EF4-FFF2-40B4-BE49-F238E27FC236}">
                  <a16:creationId xmlns:a16="http://schemas.microsoft.com/office/drawing/2014/main" id="{2EB152DA-7C9B-42EF-8963-A2DB9C74CA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spTree>
    <p:extLst>
      <p:ext uri="{BB962C8B-B14F-4D97-AF65-F5344CB8AC3E}">
        <p14:creationId xmlns:p14="http://schemas.microsoft.com/office/powerpoint/2010/main" val="2105232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14916</TotalTime>
  <Words>631</Words>
  <Application>Microsoft Office PowerPoint</Application>
  <PresentationFormat>Custom</PresentationFormat>
  <Paragraphs>93</Paragraphs>
  <Slides>13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Aldhabi</vt:lpstr>
      <vt:lpstr>Almarai</vt:lpstr>
      <vt:lpstr>Almarai Bold</vt:lpstr>
      <vt:lpstr>Arial</vt:lpstr>
      <vt:lpstr>Calibri</vt:lpstr>
      <vt:lpstr>Calibri Light</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Ahmad Warasneh</cp:lastModifiedBy>
  <cp:revision>638</cp:revision>
  <dcterms:created xsi:type="dcterms:W3CDTF">2020-07-20T06:42:50Z</dcterms:created>
  <dcterms:modified xsi:type="dcterms:W3CDTF">2024-08-15T12:29:43Z</dcterms:modified>
</cp:coreProperties>
</file>