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478" r:id="rId2"/>
    <p:sldId id="496" r:id="rId3"/>
    <p:sldId id="487" r:id="rId4"/>
    <p:sldId id="490" r:id="rId5"/>
    <p:sldId id="498" r:id="rId6"/>
    <p:sldId id="494" r:id="rId7"/>
    <p:sldId id="492" r:id="rId8"/>
    <p:sldId id="358" r:id="rId9"/>
    <p:sldId id="429" r:id="rId10"/>
    <p:sldId id="389" r:id="rId11"/>
    <p:sldId id="495" r:id="rId12"/>
    <p:sldId id="425" r:id="rId13"/>
    <p:sldId id="394" r:id="rId14"/>
    <p:sldId id="262" r:id="rId15"/>
    <p:sldId id="263" r:id="rId16"/>
  </p:sldIdLst>
  <p:sldSz cx="2232660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C13147-C312-4AA7-A616-7B7885D94F3B}">
          <p14:sldIdLst>
            <p14:sldId id="478"/>
            <p14:sldId id="496"/>
            <p14:sldId id="487"/>
            <p14:sldId id="490"/>
            <p14:sldId id="498"/>
            <p14:sldId id="494"/>
            <p14:sldId id="492"/>
            <p14:sldId id="358"/>
            <p14:sldId id="429"/>
            <p14:sldId id="389"/>
            <p14:sldId id="495"/>
            <p14:sldId id="425"/>
            <p14:sldId id="394"/>
            <p14:sldId id="262"/>
            <p14:sldId id="26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hammad Hudaib" initials="MH" lastIdx="1" clrIdx="0">
    <p:extLst>
      <p:ext uri="{19B8F6BF-5375-455C-9EA6-DF929625EA0E}">
        <p15:presenceInfo xmlns:p15="http://schemas.microsoft.com/office/powerpoint/2012/main" userId="S::m.hdaib@mobily.ws::85ddcbcc-c942-40e9-a2ca-6a65c3068f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8124"/>
    <a:srgbClr val="EFDECC"/>
    <a:srgbClr val="FA9A50"/>
    <a:srgbClr val="E9EBF5"/>
    <a:srgbClr val="D9FDD3"/>
    <a:srgbClr val="EFE6DD"/>
    <a:srgbClr val="EFE4DC"/>
    <a:srgbClr val="F0E7DE"/>
    <a:srgbClr val="F6F6F6"/>
    <a:srgbClr val="618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48" autoAdjust="0"/>
    <p:restoredTop sz="96374" autoAdjust="0"/>
  </p:normalViewPr>
  <p:slideViewPr>
    <p:cSldViewPr snapToGrid="0">
      <p:cViewPr varScale="1">
        <p:scale>
          <a:sx n="43" d="100"/>
          <a:sy n="43" d="100"/>
        </p:scale>
        <p:origin x="706"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9A18A-9BD0-470C-BFB3-2DDFD967084E}" type="datetimeFigureOut">
              <a:rPr lang="en-US" smtClean="0"/>
              <a:t>8/14/2024</a:t>
            </a:fld>
            <a:endParaRPr lang="en-US"/>
          </a:p>
        </p:txBody>
      </p:sp>
      <p:sp>
        <p:nvSpPr>
          <p:cNvPr id="4" name="Slide Image Placeholder 3"/>
          <p:cNvSpPr>
            <a:spLocks noGrp="1" noRot="1" noChangeAspect="1"/>
          </p:cNvSpPr>
          <p:nvPr>
            <p:ph type="sldImg" idx="2"/>
          </p:nvPr>
        </p:nvSpPr>
        <p:spPr>
          <a:xfrm>
            <a:off x="917575" y="1143000"/>
            <a:ext cx="50228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2801E5-5E40-4458-9907-659510E0581A}" type="slidenum">
              <a:rPr lang="en-US" smtClean="0"/>
              <a:t>‹#›</a:t>
            </a:fld>
            <a:endParaRPr lang="en-US"/>
          </a:p>
        </p:txBody>
      </p:sp>
    </p:spTree>
    <p:extLst>
      <p:ext uri="{BB962C8B-B14F-4D97-AF65-F5344CB8AC3E}">
        <p14:creationId xmlns:p14="http://schemas.microsoft.com/office/powerpoint/2010/main" val="1962598199"/>
      </p:ext>
    </p:extLst>
  </p:cSld>
  <p:clrMap bg1="lt1" tx1="dk1" bg2="lt2" tx2="dk2" accent1="accent1" accent2="accent2" accent3="accent3" accent4="accent4" accent5="accent5" accent6="accent6" hlink="hlink" folHlink="folHlink"/>
  <p:notesStyle>
    <a:lvl1pPr marL="0" algn="l" defTabSz="1730045" rtl="0" eaLnBrk="1" latinLnBrk="0" hangingPunct="1">
      <a:defRPr sz="2270" kern="1200">
        <a:solidFill>
          <a:schemeClr val="tx1"/>
        </a:solidFill>
        <a:latin typeface="+mn-lt"/>
        <a:ea typeface="+mn-ea"/>
        <a:cs typeface="+mn-cs"/>
      </a:defRPr>
    </a:lvl1pPr>
    <a:lvl2pPr marL="865022" algn="l" defTabSz="1730045" rtl="0" eaLnBrk="1" latinLnBrk="0" hangingPunct="1">
      <a:defRPr sz="2270" kern="1200">
        <a:solidFill>
          <a:schemeClr val="tx1"/>
        </a:solidFill>
        <a:latin typeface="+mn-lt"/>
        <a:ea typeface="+mn-ea"/>
        <a:cs typeface="+mn-cs"/>
      </a:defRPr>
    </a:lvl2pPr>
    <a:lvl3pPr marL="1730045" algn="l" defTabSz="1730045" rtl="0" eaLnBrk="1" latinLnBrk="0" hangingPunct="1">
      <a:defRPr sz="2270" kern="1200">
        <a:solidFill>
          <a:schemeClr val="tx1"/>
        </a:solidFill>
        <a:latin typeface="+mn-lt"/>
        <a:ea typeface="+mn-ea"/>
        <a:cs typeface="+mn-cs"/>
      </a:defRPr>
    </a:lvl3pPr>
    <a:lvl4pPr marL="2595067" algn="l" defTabSz="1730045" rtl="0" eaLnBrk="1" latinLnBrk="0" hangingPunct="1">
      <a:defRPr sz="2270" kern="1200">
        <a:solidFill>
          <a:schemeClr val="tx1"/>
        </a:solidFill>
        <a:latin typeface="+mn-lt"/>
        <a:ea typeface="+mn-ea"/>
        <a:cs typeface="+mn-cs"/>
      </a:defRPr>
    </a:lvl4pPr>
    <a:lvl5pPr marL="3460090" algn="l" defTabSz="1730045" rtl="0" eaLnBrk="1" latinLnBrk="0" hangingPunct="1">
      <a:defRPr sz="2270" kern="1200">
        <a:solidFill>
          <a:schemeClr val="tx1"/>
        </a:solidFill>
        <a:latin typeface="+mn-lt"/>
        <a:ea typeface="+mn-ea"/>
        <a:cs typeface="+mn-cs"/>
      </a:defRPr>
    </a:lvl5pPr>
    <a:lvl6pPr marL="4325112" algn="l" defTabSz="1730045" rtl="0" eaLnBrk="1" latinLnBrk="0" hangingPunct="1">
      <a:defRPr sz="2270" kern="1200">
        <a:solidFill>
          <a:schemeClr val="tx1"/>
        </a:solidFill>
        <a:latin typeface="+mn-lt"/>
        <a:ea typeface="+mn-ea"/>
        <a:cs typeface="+mn-cs"/>
      </a:defRPr>
    </a:lvl6pPr>
    <a:lvl7pPr marL="5190134" algn="l" defTabSz="1730045" rtl="0" eaLnBrk="1" latinLnBrk="0" hangingPunct="1">
      <a:defRPr sz="2270" kern="1200">
        <a:solidFill>
          <a:schemeClr val="tx1"/>
        </a:solidFill>
        <a:latin typeface="+mn-lt"/>
        <a:ea typeface="+mn-ea"/>
        <a:cs typeface="+mn-cs"/>
      </a:defRPr>
    </a:lvl7pPr>
    <a:lvl8pPr marL="6055157" algn="l" defTabSz="1730045" rtl="0" eaLnBrk="1" latinLnBrk="0" hangingPunct="1">
      <a:defRPr sz="2270" kern="1200">
        <a:solidFill>
          <a:schemeClr val="tx1"/>
        </a:solidFill>
        <a:latin typeface="+mn-lt"/>
        <a:ea typeface="+mn-ea"/>
        <a:cs typeface="+mn-cs"/>
      </a:defRPr>
    </a:lvl8pPr>
    <a:lvl9pPr marL="6920179" algn="l" defTabSz="1730045" rtl="0" eaLnBrk="1" latinLnBrk="0" hangingPunct="1">
      <a:defRPr sz="227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5345A-D646-42C6-860C-C874EBFE59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22326600" cy="13716000"/>
          </a:xfrm>
          <a:prstGeom prst="rect">
            <a:avLst/>
          </a:prstGeom>
        </p:spPr>
      </p:pic>
      <p:sp>
        <p:nvSpPr>
          <p:cNvPr id="8" name="Rectangle 7">
            <a:extLst>
              <a:ext uri="{FF2B5EF4-FFF2-40B4-BE49-F238E27FC236}">
                <a16:creationId xmlns:a16="http://schemas.microsoft.com/office/drawing/2014/main" id="{56A56F5D-0959-4E63-8932-4BD3C1532F8D}"/>
              </a:ext>
            </a:extLst>
          </p:cNvPr>
          <p:cNvSpPr/>
          <p:nvPr userDrawn="1"/>
        </p:nvSpPr>
        <p:spPr>
          <a:xfrm flipH="1">
            <a:off x="1290602" y="11795864"/>
            <a:ext cx="4952838" cy="55399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p>
        </p:txBody>
      </p:sp>
      <p:sp>
        <p:nvSpPr>
          <p:cNvPr id="9" name="Rectangle: Rounded Corners 8">
            <a:extLst>
              <a:ext uri="{FF2B5EF4-FFF2-40B4-BE49-F238E27FC236}">
                <a16:creationId xmlns:a16="http://schemas.microsoft.com/office/drawing/2014/main" id="{55444A6E-D888-44C9-A1BD-96910E49F55E}"/>
              </a:ext>
            </a:extLst>
          </p:cNvPr>
          <p:cNvSpPr/>
          <p:nvPr userDrawn="1"/>
        </p:nvSpPr>
        <p:spPr>
          <a:xfrm flipH="1">
            <a:off x="13513107" y="1026419"/>
            <a:ext cx="3312117" cy="897148"/>
          </a:xfrm>
          <a:prstGeom prst="roundRect">
            <a:avLst>
              <a:gd name="adj" fmla="val 50000"/>
            </a:avLst>
          </a:prstGeom>
          <a:solidFill>
            <a:srgbClr val="F98124"/>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0" name="Graphic 9">
            <a:extLst>
              <a:ext uri="{FF2B5EF4-FFF2-40B4-BE49-F238E27FC236}">
                <a16:creationId xmlns:a16="http://schemas.microsoft.com/office/drawing/2014/main" id="{E776E506-1465-45B2-93AD-3E8D7B27E5E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105956" y="977994"/>
            <a:ext cx="4062902" cy="993999"/>
          </a:xfrm>
          <a:prstGeom prst="rect">
            <a:avLst/>
          </a:prstGeom>
        </p:spPr>
      </p:pic>
      <p:sp>
        <p:nvSpPr>
          <p:cNvPr id="12" name="Title 1">
            <a:extLst>
              <a:ext uri="{FF2B5EF4-FFF2-40B4-BE49-F238E27FC236}">
                <a16:creationId xmlns:a16="http://schemas.microsoft.com/office/drawing/2014/main" id="{20388DFF-1FCF-4323-BCA7-F1F79720D059}"/>
              </a:ext>
            </a:extLst>
          </p:cNvPr>
          <p:cNvSpPr>
            <a:spLocks noGrp="1"/>
          </p:cNvSpPr>
          <p:nvPr>
            <p:ph type="ctrTitle"/>
          </p:nvPr>
        </p:nvSpPr>
        <p:spPr>
          <a:xfrm>
            <a:off x="13658850" y="1197994"/>
            <a:ext cx="2949720" cy="553998"/>
          </a:xfrm>
        </p:spPr>
        <p:txBody>
          <a:bodyPr anchor="b"/>
          <a:lstStyle>
            <a:lvl1pPr algn="ctr">
              <a:defRPr lang="en-US" sz="3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Tree>
    <p:extLst>
      <p:ext uri="{BB962C8B-B14F-4D97-AF65-F5344CB8AC3E}">
        <p14:creationId xmlns:p14="http://schemas.microsoft.com/office/powerpoint/2010/main" val="2316352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3363771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77473" y="730250"/>
            <a:ext cx="4814173"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534954" y="730250"/>
            <a:ext cx="14163437"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248914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90825" y="2244726"/>
            <a:ext cx="16744950" cy="4775200"/>
          </a:xfrm>
        </p:spPr>
        <p:txBody>
          <a:bodyPr anchor="b"/>
          <a:lstStyle>
            <a:lvl1pPr algn="ctr">
              <a:defRPr sz="10988"/>
            </a:lvl1pPr>
          </a:lstStyle>
          <a:p>
            <a:r>
              <a:rPr lang="en-US"/>
              <a:t>Click to edit Master title style</a:t>
            </a:r>
            <a:endParaRPr lang="en-US" dirty="0"/>
          </a:p>
        </p:txBody>
      </p:sp>
      <p:sp>
        <p:nvSpPr>
          <p:cNvPr id="3" name="Subtitle 2"/>
          <p:cNvSpPr>
            <a:spLocks noGrp="1"/>
          </p:cNvSpPr>
          <p:nvPr>
            <p:ph type="subTitle" idx="1"/>
          </p:nvPr>
        </p:nvSpPr>
        <p:spPr>
          <a:xfrm>
            <a:off x="2790825" y="7204076"/>
            <a:ext cx="16744950" cy="3311524"/>
          </a:xfrm>
        </p:spPr>
        <p:txBody>
          <a:bodyPr/>
          <a:lstStyle>
            <a:lvl1pPr marL="0" indent="0" algn="ctr">
              <a:buNone/>
              <a:defRPr sz="4395"/>
            </a:lvl1pPr>
            <a:lvl2pPr marL="837270" indent="0" algn="ctr">
              <a:buNone/>
              <a:defRPr sz="3663"/>
            </a:lvl2pPr>
            <a:lvl3pPr marL="1674541" indent="0" algn="ctr">
              <a:buNone/>
              <a:defRPr sz="3296"/>
            </a:lvl3pPr>
            <a:lvl4pPr marL="2511811" indent="0" algn="ctr">
              <a:buNone/>
              <a:defRPr sz="2930"/>
            </a:lvl4pPr>
            <a:lvl5pPr marL="3349081" indent="0" algn="ctr">
              <a:buNone/>
              <a:defRPr sz="2930"/>
            </a:lvl5pPr>
            <a:lvl6pPr marL="4186352" indent="0" algn="ctr">
              <a:buNone/>
              <a:defRPr sz="2930"/>
            </a:lvl6pPr>
            <a:lvl7pPr marL="5023622" indent="0" algn="ctr">
              <a:buNone/>
              <a:defRPr sz="2930"/>
            </a:lvl7pPr>
            <a:lvl8pPr marL="5860893" indent="0" algn="ctr">
              <a:buNone/>
              <a:defRPr sz="2930"/>
            </a:lvl8pPr>
            <a:lvl9pPr marL="6698163" indent="0" algn="ctr">
              <a:buNone/>
              <a:defRPr sz="293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4049283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09A04C-ABD3-478B-959D-1171D5A0C9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8" name="Picture 7">
            <a:extLst>
              <a:ext uri="{FF2B5EF4-FFF2-40B4-BE49-F238E27FC236}">
                <a16:creationId xmlns:a16="http://schemas.microsoft.com/office/drawing/2014/main" id="{7CE89BA0-0590-487E-8AC9-BE5E2C4439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53235" y="1371600"/>
            <a:ext cx="4583331" cy="9658350"/>
          </a:xfrm>
          <a:prstGeom prst="rect">
            <a:avLst/>
          </a:prstGeom>
        </p:spPr>
      </p:pic>
      <p:pic>
        <p:nvPicPr>
          <p:cNvPr id="9" name="Graphic 8">
            <a:extLst>
              <a:ext uri="{FF2B5EF4-FFF2-40B4-BE49-F238E27FC236}">
                <a16:creationId xmlns:a16="http://schemas.microsoft.com/office/drawing/2014/main" id="{5C4FE6D3-7A64-4348-A60B-B9138C1C7DA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538614" cy="13716000"/>
          </a:xfrm>
          <a:prstGeom prst="rect">
            <a:avLst/>
          </a:prstGeom>
        </p:spPr>
      </p:pic>
      <p:sp>
        <p:nvSpPr>
          <p:cNvPr id="11" name="Title 1">
            <a:extLst>
              <a:ext uri="{FF2B5EF4-FFF2-40B4-BE49-F238E27FC236}">
                <a16:creationId xmlns:a16="http://schemas.microsoft.com/office/drawing/2014/main" id="{BB93C3C3-7821-444D-B7D7-BA95944D5A66}"/>
              </a:ext>
            </a:extLst>
          </p:cNvPr>
          <p:cNvSpPr>
            <a:spLocks noGrp="1"/>
          </p:cNvSpPr>
          <p:nvPr>
            <p:ph type="title"/>
          </p:nvPr>
        </p:nvSpPr>
        <p:spPr>
          <a:xfrm>
            <a:off x="8141887" y="2108235"/>
            <a:ext cx="10328016" cy="2651126"/>
          </a:xfrm>
        </p:spPr>
        <p:txBody>
          <a:bodyPr/>
          <a:lstStyle>
            <a:lvl1pPr algn="ct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880088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1A3B405-148B-44B9-8C71-892868F89E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4" name="Picture 13">
            <a:extLst>
              <a:ext uri="{FF2B5EF4-FFF2-40B4-BE49-F238E27FC236}">
                <a16:creationId xmlns:a16="http://schemas.microsoft.com/office/drawing/2014/main" id="{B5E6D9CA-1F14-46D4-811A-7B0A842B15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829243" y="4717508"/>
            <a:ext cx="4908319" cy="7324550"/>
          </a:xfrm>
          <a:prstGeom prst="rect">
            <a:avLst/>
          </a:prstGeom>
        </p:spPr>
      </p:pic>
      <p:pic>
        <p:nvPicPr>
          <p:cNvPr id="15" name="Graphic 14">
            <a:extLst>
              <a:ext uri="{FF2B5EF4-FFF2-40B4-BE49-F238E27FC236}">
                <a16:creationId xmlns:a16="http://schemas.microsoft.com/office/drawing/2014/main" id="{4866E03C-A2E0-4F22-AC5E-62D3AAC3F7E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2036" y="0"/>
            <a:ext cx="538614" cy="13716000"/>
          </a:xfrm>
          <a:prstGeom prst="rect">
            <a:avLst/>
          </a:prstGeom>
        </p:spPr>
      </p:pic>
      <p:sp>
        <p:nvSpPr>
          <p:cNvPr id="16" name="Rectangle 15">
            <a:extLst>
              <a:ext uri="{FF2B5EF4-FFF2-40B4-BE49-F238E27FC236}">
                <a16:creationId xmlns:a16="http://schemas.microsoft.com/office/drawing/2014/main" id="{15F5F8E1-3D4F-4EE0-AE98-69D0C4C50FB6}"/>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Title 1">
            <a:extLst>
              <a:ext uri="{FF2B5EF4-FFF2-40B4-BE49-F238E27FC236}">
                <a16:creationId xmlns:a16="http://schemas.microsoft.com/office/drawing/2014/main" id="{137C3FCD-EE98-4C50-865E-4BAB092FB731}"/>
              </a:ext>
            </a:extLst>
          </p:cNvPr>
          <p:cNvSpPr>
            <a:spLocks noGrp="1"/>
          </p:cNvSpPr>
          <p:nvPr>
            <p:ph type="title"/>
          </p:nvPr>
        </p:nvSpPr>
        <p:spPr>
          <a:xfrm>
            <a:off x="2386441" y="780610"/>
            <a:ext cx="19256693" cy="1699657"/>
          </a:xfrm>
        </p:spPr>
        <p:txBody>
          <a:bodyPr anchor="b">
            <a:normAutofit/>
          </a:bodyPr>
          <a:lstStyle>
            <a:lvl1pPr algn="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0" name="Text Placeholder 2">
            <a:extLst>
              <a:ext uri="{FF2B5EF4-FFF2-40B4-BE49-F238E27FC236}">
                <a16:creationId xmlns:a16="http://schemas.microsoft.com/office/drawing/2014/main" id="{6C507084-A84A-489C-9A10-598E2EF7E5C3}"/>
              </a:ext>
            </a:extLst>
          </p:cNvPr>
          <p:cNvSpPr>
            <a:spLocks noGrp="1"/>
          </p:cNvSpPr>
          <p:nvPr>
            <p:ph type="body" idx="1"/>
          </p:nvPr>
        </p:nvSpPr>
        <p:spPr>
          <a:xfrm>
            <a:off x="8242888" y="4717508"/>
            <a:ext cx="13400246" cy="7703092"/>
          </a:xfrm>
        </p:spPr>
        <p:txBody>
          <a:bodyPr/>
          <a:lstStyle>
            <a:lvl1pPr marL="0" indent="0" algn="r">
              <a:buNone/>
              <a:defRPr lang="en-US" sz="3200" kern="1200" spc="100" dirty="0">
                <a:solidFill>
                  <a:srgbClr val="7030A0"/>
                </a:solidFill>
                <a:latin typeface="DIN NEXT™ ARABIC REGULAR" panose="020B0503020203050203" pitchFamily="34" charset="-78"/>
                <a:ea typeface="Microsoft YaHei Light" panose="020B0502040204020203" pitchFamily="34" charset="-122"/>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594111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rgbClr val="FDE7D5"/>
        </a:solidFill>
        <a:effectLst/>
      </p:bgPr>
    </p:bg>
    <p:spTree>
      <p:nvGrpSpPr>
        <p:cNvPr id="1" name=""/>
        <p:cNvGrpSpPr/>
        <p:nvPr/>
      </p:nvGrpSpPr>
      <p:grpSpPr>
        <a:xfrm>
          <a:off x="0" y="0"/>
          <a:ext cx="0" cy="0"/>
          <a:chOff x="0" y="0"/>
          <a:chExt cx="0" cy="0"/>
        </a:xfrm>
      </p:grpSpPr>
      <p:sp>
        <p:nvSpPr>
          <p:cNvPr id="50" name="Title 1">
            <a:extLst>
              <a:ext uri="{FF2B5EF4-FFF2-40B4-BE49-F238E27FC236}">
                <a16:creationId xmlns:a16="http://schemas.microsoft.com/office/drawing/2014/main" id="{38AF147C-5AA8-4E12-9AA8-299611D6EBDA}"/>
              </a:ext>
            </a:extLst>
          </p:cNvPr>
          <p:cNvSpPr>
            <a:spLocks noGrp="1"/>
          </p:cNvSpPr>
          <p:nvPr>
            <p:ph type="title"/>
          </p:nvPr>
        </p:nvSpPr>
        <p:spPr>
          <a:xfrm>
            <a:off x="0" y="1012764"/>
            <a:ext cx="22326600" cy="1699657"/>
          </a:xfrm>
        </p:spPr>
        <p:txBody>
          <a:bodyPr anchor="b">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51" name="Text Placeholder 2">
            <a:extLst>
              <a:ext uri="{FF2B5EF4-FFF2-40B4-BE49-F238E27FC236}">
                <a16:creationId xmlns:a16="http://schemas.microsoft.com/office/drawing/2014/main" id="{FA4C9F43-5103-486C-91C9-E8ED04569E74}"/>
              </a:ext>
            </a:extLst>
          </p:cNvPr>
          <p:cNvSpPr>
            <a:spLocks noGrp="1"/>
          </p:cNvSpPr>
          <p:nvPr>
            <p:ph type="body" idx="1"/>
          </p:nvPr>
        </p:nvSpPr>
        <p:spPr>
          <a:xfrm>
            <a:off x="0" y="2766297"/>
            <a:ext cx="22326600" cy="2133600"/>
          </a:xfrm>
        </p:spPr>
        <p:txBody>
          <a:bodyPr>
            <a:normAutofit/>
          </a:bodyPr>
          <a:lstStyle>
            <a:lvl1pPr marL="0" indent="0" algn="ctr">
              <a:buNone/>
              <a:defRPr lang="en-US" sz="3600" kern="1200" dirty="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73168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CFA4D92-3DAE-4833-9AC2-904024E112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7" name="Graphic 16">
            <a:extLst>
              <a:ext uri="{FF2B5EF4-FFF2-40B4-BE49-F238E27FC236}">
                <a16:creationId xmlns:a16="http://schemas.microsoft.com/office/drawing/2014/main" id="{ED19DD0F-B823-4062-868E-545A54A144E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8" name="Rectangle 17">
            <a:extLst>
              <a:ext uri="{FF2B5EF4-FFF2-40B4-BE49-F238E27FC236}">
                <a16:creationId xmlns:a16="http://schemas.microsoft.com/office/drawing/2014/main" id="{80D6F450-7956-49D1-B4C2-EA7E73E71ECA}"/>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Title 1">
            <a:extLst>
              <a:ext uri="{FF2B5EF4-FFF2-40B4-BE49-F238E27FC236}">
                <a16:creationId xmlns:a16="http://schemas.microsoft.com/office/drawing/2014/main" id="{1D45355B-02F3-4DBB-A727-8600E5D60E82}"/>
              </a:ext>
            </a:extLst>
          </p:cNvPr>
          <p:cNvSpPr txBox="1">
            <a:spLocks/>
          </p:cNvSpPr>
          <p:nvPr userDrawn="1"/>
        </p:nvSpPr>
        <p:spPr>
          <a:xfrm>
            <a:off x="39987" y="76834"/>
            <a:ext cx="22286613" cy="1413786"/>
          </a:xfrm>
          <a:prstGeom prst="rect">
            <a:avLst/>
          </a:prstGeom>
        </p:spPr>
        <p:txBody>
          <a:bodyPr vert="horz" lIns="91440" tIns="45720" rIns="91440" bIns="45720" rtlCol="0" anchor="ctr">
            <a:normAutofit/>
          </a:bodyPr>
          <a:lstStyle>
            <a:lvl1pPr algn="l" defTabSz="1674541" rtl="0" eaLnBrk="1" latinLnBrk="0" hangingPunct="1">
              <a:lnSpc>
                <a:spcPct val="90000"/>
              </a:lnSpc>
              <a:spcBef>
                <a:spcPct val="0"/>
              </a:spcBef>
              <a:buNone/>
              <a:defRPr lang="en-US" sz="6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algn="ctr"/>
            <a:r>
              <a:rPr lang="en-US" dirty="0"/>
              <a:t>Click to edit</a:t>
            </a:r>
          </a:p>
        </p:txBody>
      </p:sp>
      <p:sp>
        <p:nvSpPr>
          <p:cNvPr id="25" name="Title 1">
            <a:extLst>
              <a:ext uri="{FF2B5EF4-FFF2-40B4-BE49-F238E27FC236}">
                <a16:creationId xmlns:a16="http://schemas.microsoft.com/office/drawing/2014/main" id="{184F34DB-B630-4FF9-8B04-99B793A311AD}"/>
              </a:ext>
            </a:extLst>
          </p:cNvPr>
          <p:cNvSpPr>
            <a:spLocks noGrp="1"/>
          </p:cNvSpPr>
          <p:nvPr>
            <p:ph type="title"/>
          </p:nvPr>
        </p:nvSpPr>
        <p:spPr>
          <a:xfrm>
            <a:off x="39987" y="1490620"/>
            <a:ext cx="22246626" cy="1450212"/>
          </a:xfrm>
        </p:spPr>
        <p:txBody>
          <a:bodyPr>
            <a:normAutofit/>
          </a:bodyPr>
          <a:lstStyle>
            <a:lvl1pPr algn="ctr">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26" name="Title 1">
            <a:extLst>
              <a:ext uri="{FF2B5EF4-FFF2-40B4-BE49-F238E27FC236}">
                <a16:creationId xmlns:a16="http://schemas.microsoft.com/office/drawing/2014/main" id="{4A4D34C0-EC6A-479F-8E39-CC4B847FD7A4}"/>
              </a:ext>
            </a:extLst>
          </p:cNvPr>
          <p:cNvSpPr txBox="1">
            <a:spLocks/>
          </p:cNvSpPr>
          <p:nvPr userDrawn="1"/>
        </p:nvSpPr>
        <p:spPr>
          <a:xfrm>
            <a:off x="0" y="3171198"/>
            <a:ext cx="22246626" cy="1450212"/>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sz="4000" kern="1200" dirty="0">
                <a:solidFill>
                  <a:srgbClr val="7030A0"/>
                </a:solidFill>
                <a:effectLst/>
                <a:latin typeface="DIN NEXT™ ARABIC REGULAR" panose="020B0503020203050203" pitchFamily="34" charset="-78"/>
                <a:cs typeface="DIN NEXT™ ARABIC REGULAR" panose="020B0503020203050203" pitchFamily="34" charset="-78"/>
              </a:rPr>
              <a:t>Click to edit</a:t>
            </a:r>
          </a:p>
        </p:txBody>
      </p:sp>
    </p:spTree>
    <p:extLst>
      <p:ext uri="{BB962C8B-B14F-4D97-AF65-F5344CB8AC3E}">
        <p14:creationId xmlns:p14="http://schemas.microsoft.com/office/powerpoint/2010/main" val="628907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6C68F8-666D-4A37-8297-E8FB248229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7" name="Graphic 6">
            <a:extLst>
              <a:ext uri="{FF2B5EF4-FFF2-40B4-BE49-F238E27FC236}">
                <a16:creationId xmlns:a16="http://schemas.microsoft.com/office/drawing/2014/main" id="{1649B26A-BE85-4A67-9067-C7DAD11000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0" name="Title 1">
            <a:extLst>
              <a:ext uri="{FF2B5EF4-FFF2-40B4-BE49-F238E27FC236}">
                <a16:creationId xmlns:a16="http://schemas.microsoft.com/office/drawing/2014/main" id="{6191764A-780F-4ADE-812E-59F0DD1FDC29}"/>
              </a:ext>
            </a:extLst>
          </p:cNvPr>
          <p:cNvSpPr>
            <a:spLocks noGrp="1"/>
          </p:cNvSpPr>
          <p:nvPr>
            <p:ph type="title"/>
          </p:nvPr>
        </p:nvSpPr>
        <p:spPr>
          <a:xfrm>
            <a:off x="39987" y="5532436"/>
            <a:ext cx="22326600" cy="2651126"/>
          </a:xfrm>
        </p:spPr>
        <p:txBody>
          <a:bodyPr>
            <a:normAutofit/>
          </a:bodyPr>
          <a:lstStyle>
            <a:lvl1pPr algn="ctr">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 Master title style</a:t>
            </a:r>
          </a:p>
        </p:txBody>
      </p:sp>
    </p:spTree>
    <p:extLst>
      <p:ext uri="{BB962C8B-B14F-4D97-AF65-F5344CB8AC3E}">
        <p14:creationId xmlns:p14="http://schemas.microsoft.com/office/powerpoint/2010/main" val="2194746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496B88-6CF5-4445-9CD3-38BEA71D2C93}"/>
              </a:ext>
            </a:extLst>
          </p:cNvPr>
          <p:cNvSpPr/>
          <p:nvPr userDrawn="1"/>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 name="Group 7">
            <a:extLst>
              <a:ext uri="{FF2B5EF4-FFF2-40B4-BE49-F238E27FC236}">
                <a16:creationId xmlns:a16="http://schemas.microsoft.com/office/drawing/2014/main" id="{2A1390DB-DBAE-432F-9CF2-0A34E261F75D}"/>
              </a:ext>
            </a:extLst>
          </p:cNvPr>
          <p:cNvGrpSpPr/>
          <p:nvPr userDrawn="1"/>
        </p:nvGrpSpPr>
        <p:grpSpPr>
          <a:xfrm rot="5400000">
            <a:off x="4679728" y="286669"/>
            <a:ext cx="2140749"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9" name="Rectangle: Rounded Corners 8">
              <a:extLst>
                <a:ext uri="{FF2B5EF4-FFF2-40B4-BE49-F238E27FC236}">
                  <a16:creationId xmlns:a16="http://schemas.microsoft.com/office/drawing/2014/main" id="{CE69C98E-385B-4BFE-8B2C-10F45114A1A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0" name="Rectangle: Rounded Corners 9">
              <a:extLst>
                <a:ext uri="{FF2B5EF4-FFF2-40B4-BE49-F238E27FC236}">
                  <a16:creationId xmlns:a16="http://schemas.microsoft.com/office/drawing/2014/main" id="{CE489FBD-036F-4E99-AF70-3180B65A9924}"/>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1" name="Group 10">
            <a:extLst>
              <a:ext uri="{FF2B5EF4-FFF2-40B4-BE49-F238E27FC236}">
                <a16:creationId xmlns:a16="http://schemas.microsoft.com/office/drawing/2014/main" id="{4F07F4E7-5748-4E37-B5A8-17B75C16AE43}"/>
              </a:ext>
            </a:extLst>
          </p:cNvPr>
          <p:cNvGrpSpPr/>
          <p:nvPr userDrawn="1"/>
        </p:nvGrpSpPr>
        <p:grpSpPr>
          <a:xfrm rot="5400000">
            <a:off x="4707977" y="2989961"/>
            <a:ext cx="2140748"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2" name="Rectangle: Rounded Corners 11">
              <a:extLst>
                <a:ext uri="{FF2B5EF4-FFF2-40B4-BE49-F238E27FC236}">
                  <a16:creationId xmlns:a16="http://schemas.microsoft.com/office/drawing/2014/main" id="{95C33F7F-CBF3-4512-848D-56013DBAA7E4}"/>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3" name="Rectangle: Rounded Corners 12">
              <a:extLst>
                <a:ext uri="{FF2B5EF4-FFF2-40B4-BE49-F238E27FC236}">
                  <a16:creationId xmlns:a16="http://schemas.microsoft.com/office/drawing/2014/main" id="{BB0A8AA4-D001-4D38-B2EE-C62F73D2EC7E}"/>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4" name="Group 13">
            <a:extLst>
              <a:ext uri="{FF2B5EF4-FFF2-40B4-BE49-F238E27FC236}">
                <a16:creationId xmlns:a16="http://schemas.microsoft.com/office/drawing/2014/main" id="{F20E6439-CD2A-4E87-A272-15C15DE96E19}"/>
              </a:ext>
            </a:extLst>
          </p:cNvPr>
          <p:cNvGrpSpPr/>
          <p:nvPr userDrawn="1"/>
        </p:nvGrpSpPr>
        <p:grpSpPr>
          <a:xfrm rot="5400000">
            <a:off x="4707976" y="5731748"/>
            <a:ext cx="2140750"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5" name="Rectangle: Rounded Corners 14">
              <a:extLst>
                <a:ext uri="{FF2B5EF4-FFF2-40B4-BE49-F238E27FC236}">
                  <a16:creationId xmlns:a16="http://schemas.microsoft.com/office/drawing/2014/main" id="{817C2725-A8D2-4EF6-AB81-93D214CA6FFE}"/>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6" name="Rectangle: Rounded Corners 15">
              <a:extLst>
                <a:ext uri="{FF2B5EF4-FFF2-40B4-BE49-F238E27FC236}">
                  <a16:creationId xmlns:a16="http://schemas.microsoft.com/office/drawing/2014/main" id="{5D268415-9E4B-400D-BB55-2A6B5232874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20" name="Picture 19">
            <a:extLst>
              <a:ext uri="{FF2B5EF4-FFF2-40B4-BE49-F238E27FC236}">
                <a16:creationId xmlns:a16="http://schemas.microsoft.com/office/drawing/2014/main" id="{91F69EFA-EF87-41AE-BA44-206731EF79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3953045"/>
            <a:ext cx="466406" cy="364834"/>
          </a:xfrm>
          <a:prstGeom prst="rect">
            <a:avLst/>
          </a:prstGeom>
        </p:spPr>
      </p:pic>
      <p:pic>
        <p:nvPicPr>
          <p:cNvPr id="21" name="Picture 20">
            <a:extLst>
              <a:ext uri="{FF2B5EF4-FFF2-40B4-BE49-F238E27FC236}">
                <a16:creationId xmlns:a16="http://schemas.microsoft.com/office/drawing/2014/main" id="{F8E4D99F-3B23-41EF-8B58-02835156E8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6656337"/>
            <a:ext cx="466406" cy="364834"/>
          </a:xfrm>
          <a:prstGeom prst="rect">
            <a:avLst/>
          </a:prstGeom>
        </p:spPr>
      </p:pic>
      <p:pic>
        <p:nvPicPr>
          <p:cNvPr id="22" name="Picture 21">
            <a:extLst>
              <a:ext uri="{FF2B5EF4-FFF2-40B4-BE49-F238E27FC236}">
                <a16:creationId xmlns:a16="http://schemas.microsoft.com/office/drawing/2014/main" id="{C8E89DE4-3F7E-4F07-830D-0207F747A9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9398124"/>
            <a:ext cx="466406" cy="364834"/>
          </a:xfrm>
          <a:prstGeom prst="rect">
            <a:avLst/>
          </a:prstGeom>
        </p:spPr>
      </p:pic>
      <p:sp>
        <p:nvSpPr>
          <p:cNvPr id="24" name="Title 1">
            <a:extLst>
              <a:ext uri="{FF2B5EF4-FFF2-40B4-BE49-F238E27FC236}">
                <a16:creationId xmlns:a16="http://schemas.microsoft.com/office/drawing/2014/main" id="{EFA088C4-9269-4314-9A9B-C7D79BD47831}"/>
              </a:ext>
            </a:extLst>
          </p:cNvPr>
          <p:cNvSpPr>
            <a:spLocks noGrp="1"/>
          </p:cNvSpPr>
          <p:nvPr>
            <p:ph type="title"/>
          </p:nvPr>
        </p:nvSpPr>
        <p:spPr>
          <a:xfrm>
            <a:off x="11191550" y="7048091"/>
            <a:ext cx="11135050" cy="1154671"/>
          </a:xfrm>
        </p:spPr>
        <p:txBody>
          <a:bodyPr>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6" name="Picture Placeholder 2">
            <a:extLst>
              <a:ext uri="{FF2B5EF4-FFF2-40B4-BE49-F238E27FC236}">
                <a16:creationId xmlns:a16="http://schemas.microsoft.com/office/drawing/2014/main" id="{FE5F9254-FA71-4B4D-B4B4-BC0BE6643538}"/>
              </a:ext>
            </a:extLst>
          </p:cNvPr>
          <p:cNvSpPr>
            <a:spLocks noGrp="1" noChangeAspect="1"/>
          </p:cNvSpPr>
          <p:nvPr>
            <p:ph type="pic" idx="1" hasCustomPrompt="1"/>
          </p:nvPr>
        </p:nvSpPr>
        <p:spPr>
          <a:xfrm>
            <a:off x="14500675" y="3988025"/>
            <a:ext cx="4254499" cy="3033146"/>
          </a:xfrm>
        </p:spPr>
        <p:txBody>
          <a:bodyPr anchor="t"/>
          <a:lstStyle>
            <a:lvl1pPr marL="0" indent="0" algn="ctr">
              <a:buNone/>
              <a:defRPr sz="586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5" name="Content Placeholder 34">
            <a:extLst>
              <a:ext uri="{FF2B5EF4-FFF2-40B4-BE49-F238E27FC236}">
                <a16:creationId xmlns:a16="http://schemas.microsoft.com/office/drawing/2014/main" id="{C808BD86-26CA-40E6-A12A-494A793CDA60}"/>
              </a:ext>
            </a:extLst>
          </p:cNvPr>
          <p:cNvSpPr>
            <a:spLocks noGrp="1"/>
          </p:cNvSpPr>
          <p:nvPr>
            <p:ph sz="quarter" idx="10"/>
          </p:nvPr>
        </p:nvSpPr>
        <p:spPr>
          <a:xfrm>
            <a:off x="2400299" y="3953045"/>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6" name="Content Placeholder 34">
            <a:extLst>
              <a:ext uri="{FF2B5EF4-FFF2-40B4-BE49-F238E27FC236}">
                <a16:creationId xmlns:a16="http://schemas.microsoft.com/office/drawing/2014/main" id="{8DFB7F8E-B7C9-4F69-B323-6E10A031B17A}"/>
              </a:ext>
            </a:extLst>
          </p:cNvPr>
          <p:cNvSpPr>
            <a:spLocks noGrp="1"/>
          </p:cNvSpPr>
          <p:nvPr>
            <p:ph sz="quarter" idx="11"/>
          </p:nvPr>
        </p:nvSpPr>
        <p:spPr>
          <a:xfrm>
            <a:off x="2400299" y="6588842"/>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7" name="Content Placeholder 34">
            <a:extLst>
              <a:ext uri="{FF2B5EF4-FFF2-40B4-BE49-F238E27FC236}">
                <a16:creationId xmlns:a16="http://schemas.microsoft.com/office/drawing/2014/main" id="{75CA4852-5D9E-4C36-A3C7-6B8027AAB267}"/>
              </a:ext>
            </a:extLst>
          </p:cNvPr>
          <p:cNvSpPr>
            <a:spLocks noGrp="1"/>
          </p:cNvSpPr>
          <p:nvPr>
            <p:ph sz="quarter" idx="12"/>
          </p:nvPr>
        </p:nvSpPr>
        <p:spPr>
          <a:xfrm>
            <a:off x="2400299" y="9348861"/>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Tree>
    <p:extLst>
      <p:ext uri="{BB962C8B-B14F-4D97-AF65-F5344CB8AC3E}">
        <p14:creationId xmlns:p14="http://schemas.microsoft.com/office/powerpoint/2010/main" val="3316367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550D9B-913E-431A-A48C-F3471F8CF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2" name="Graphic 11">
            <a:extLst>
              <a:ext uri="{FF2B5EF4-FFF2-40B4-BE49-F238E27FC236}">
                <a16:creationId xmlns:a16="http://schemas.microsoft.com/office/drawing/2014/main" id="{8B79CD99-EE6E-495C-B620-8345AC249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3" name="Title 1">
            <a:extLst>
              <a:ext uri="{FF2B5EF4-FFF2-40B4-BE49-F238E27FC236}">
                <a16:creationId xmlns:a16="http://schemas.microsoft.com/office/drawing/2014/main" id="{CE1C0DA8-C630-4955-B73B-99392D37E7A8}"/>
              </a:ext>
            </a:extLst>
          </p:cNvPr>
          <p:cNvSpPr>
            <a:spLocks noGrp="1"/>
          </p:cNvSpPr>
          <p:nvPr>
            <p:ph type="title"/>
          </p:nvPr>
        </p:nvSpPr>
        <p:spPr>
          <a:xfrm>
            <a:off x="0" y="6217492"/>
            <a:ext cx="22326599" cy="2651126"/>
          </a:xfrm>
        </p:spPr>
        <p:txBody>
          <a:bodyPr>
            <a:normAutofit/>
          </a:bodyPr>
          <a:lstStyle>
            <a:lvl1pPr algn="ctr">
              <a:defRPr lang="en-US" sz="3500" kern="1200" dirty="0">
                <a:solidFill>
                  <a:schemeClr val="bg1"/>
                </a:solidFill>
                <a:latin typeface="DIN NEXT™ ARABIC REGULAR" panose="020B0503020203050203" pitchFamily="34" charset="-78"/>
                <a:ea typeface="+mn-ea"/>
                <a:cs typeface="DIN NEXT™ ARABIC REGULAR" panose="020B0503020203050203" pitchFamily="34" charset="-78"/>
              </a:defRPr>
            </a:lvl1pPr>
          </a:lstStyle>
          <a:p>
            <a:r>
              <a:rPr lang="en-US" dirty="0"/>
              <a:t>Click to edit</a:t>
            </a:r>
          </a:p>
        </p:txBody>
      </p:sp>
      <p:sp>
        <p:nvSpPr>
          <p:cNvPr id="14" name="Title 1">
            <a:extLst>
              <a:ext uri="{FF2B5EF4-FFF2-40B4-BE49-F238E27FC236}">
                <a16:creationId xmlns:a16="http://schemas.microsoft.com/office/drawing/2014/main" id="{7A6C273E-D528-4321-A1C7-6FD5F762320E}"/>
              </a:ext>
            </a:extLst>
          </p:cNvPr>
          <p:cNvSpPr txBox="1">
            <a:spLocks/>
          </p:cNvSpPr>
          <p:nvPr userDrawn="1"/>
        </p:nvSpPr>
        <p:spPr>
          <a:xfrm>
            <a:off x="-39989" y="4021236"/>
            <a:ext cx="22326602" cy="2196256"/>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7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470669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6B7AAC-112B-4925-AC9A-5529DD69B4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grpSp>
        <p:nvGrpSpPr>
          <p:cNvPr id="9" name="Group 8">
            <a:extLst>
              <a:ext uri="{FF2B5EF4-FFF2-40B4-BE49-F238E27FC236}">
                <a16:creationId xmlns:a16="http://schemas.microsoft.com/office/drawing/2014/main" id="{7CC102A1-0FF0-40EC-BF45-41A6A66B99FA}"/>
              </a:ext>
            </a:extLst>
          </p:cNvPr>
          <p:cNvGrpSpPr/>
          <p:nvPr userDrawn="1"/>
        </p:nvGrpSpPr>
        <p:grpSpPr>
          <a:xfrm>
            <a:off x="2297725" y="5055079"/>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0" name="Rectangle: Rounded Corners 9">
              <a:extLst>
                <a:ext uri="{FF2B5EF4-FFF2-40B4-BE49-F238E27FC236}">
                  <a16:creationId xmlns:a16="http://schemas.microsoft.com/office/drawing/2014/main" id="{D875E88B-494C-4770-99BB-498832A0847A}"/>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Rectangle: Rounded Corners 10">
              <a:extLst>
                <a:ext uri="{FF2B5EF4-FFF2-40B4-BE49-F238E27FC236}">
                  <a16:creationId xmlns:a16="http://schemas.microsoft.com/office/drawing/2014/main" id="{8C7EA165-FAED-4661-9470-7C1EEB96775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2" name="Straight Connector 11">
            <a:extLst>
              <a:ext uri="{FF2B5EF4-FFF2-40B4-BE49-F238E27FC236}">
                <a16:creationId xmlns:a16="http://schemas.microsoft.com/office/drawing/2014/main" id="{FAA92FC4-A09C-41AD-AAE7-C0C74F450F28}"/>
              </a:ext>
            </a:extLst>
          </p:cNvPr>
          <p:cNvCxnSpPr>
            <a:cxnSpLocks/>
          </p:cNvCxnSpPr>
          <p:nvPr userDrawn="1"/>
        </p:nvCxnSpPr>
        <p:spPr>
          <a:xfrm>
            <a:off x="3367742" y="8327257"/>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2645EB4-9E8E-465B-9A8E-7357285A4A71}"/>
              </a:ext>
            </a:extLst>
          </p:cNvPr>
          <p:cNvGrpSpPr/>
          <p:nvPr userDrawn="1"/>
        </p:nvGrpSpPr>
        <p:grpSpPr>
          <a:xfrm>
            <a:off x="8610924"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4" name="Rectangle: Rounded Corners 13">
              <a:extLst>
                <a:ext uri="{FF2B5EF4-FFF2-40B4-BE49-F238E27FC236}">
                  <a16:creationId xmlns:a16="http://schemas.microsoft.com/office/drawing/2014/main" id="{D64B8F6C-EC98-4066-9F56-EF61A1949A9B}"/>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5" name="Rectangle: Rounded Corners 14">
              <a:extLst>
                <a:ext uri="{FF2B5EF4-FFF2-40B4-BE49-F238E27FC236}">
                  <a16:creationId xmlns:a16="http://schemas.microsoft.com/office/drawing/2014/main" id="{23CB81F4-5706-49F3-A76C-34838CD630F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6" name="Straight Connector 15">
            <a:extLst>
              <a:ext uri="{FF2B5EF4-FFF2-40B4-BE49-F238E27FC236}">
                <a16:creationId xmlns:a16="http://schemas.microsoft.com/office/drawing/2014/main" id="{1E37C949-D07B-454C-AA16-EF391EE32959}"/>
              </a:ext>
            </a:extLst>
          </p:cNvPr>
          <p:cNvCxnSpPr>
            <a:cxnSpLocks/>
          </p:cNvCxnSpPr>
          <p:nvPr userDrawn="1"/>
        </p:nvCxnSpPr>
        <p:spPr>
          <a:xfrm>
            <a:off x="9680941"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508A5A-FB29-4F82-8185-1409F377D1F5}"/>
              </a:ext>
            </a:extLst>
          </p:cNvPr>
          <p:cNvGrpSpPr/>
          <p:nvPr userDrawn="1"/>
        </p:nvGrpSpPr>
        <p:grpSpPr>
          <a:xfrm>
            <a:off x="14717089"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8" name="Rectangle: Rounded Corners 17">
              <a:extLst>
                <a:ext uri="{FF2B5EF4-FFF2-40B4-BE49-F238E27FC236}">
                  <a16:creationId xmlns:a16="http://schemas.microsoft.com/office/drawing/2014/main" id="{F2959066-770C-43A7-9A1C-37D454CB739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Rectangle: Rounded Corners 18">
              <a:extLst>
                <a:ext uri="{FF2B5EF4-FFF2-40B4-BE49-F238E27FC236}">
                  <a16:creationId xmlns:a16="http://schemas.microsoft.com/office/drawing/2014/main" id="{211AEC6B-9294-439D-B218-6B7FB8964733}"/>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20" name="Straight Connector 19">
            <a:extLst>
              <a:ext uri="{FF2B5EF4-FFF2-40B4-BE49-F238E27FC236}">
                <a16:creationId xmlns:a16="http://schemas.microsoft.com/office/drawing/2014/main" id="{6AED803B-C8C9-441E-9A6D-BF6572378215}"/>
              </a:ext>
            </a:extLst>
          </p:cNvPr>
          <p:cNvCxnSpPr>
            <a:cxnSpLocks/>
          </p:cNvCxnSpPr>
          <p:nvPr userDrawn="1"/>
        </p:nvCxnSpPr>
        <p:spPr>
          <a:xfrm>
            <a:off x="15787106"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sp>
        <p:nvSpPr>
          <p:cNvPr id="34" name="Picture Placeholder 2">
            <a:extLst>
              <a:ext uri="{FF2B5EF4-FFF2-40B4-BE49-F238E27FC236}">
                <a16:creationId xmlns:a16="http://schemas.microsoft.com/office/drawing/2014/main" id="{E6723200-F34F-49D1-B2E7-75B70053E872}"/>
              </a:ext>
            </a:extLst>
          </p:cNvPr>
          <p:cNvSpPr>
            <a:spLocks noGrp="1" noChangeAspect="1"/>
          </p:cNvSpPr>
          <p:nvPr>
            <p:ph type="pic" idx="1" hasCustomPrompt="1"/>
          </p:nvPr>
        </p:nvSpPr>
        <p:spPr>
          <a:xfrm>
            <a:off x="3622259"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7" name="Picture Placeholder 2">
            <a:extLst>
              <a:ext uri="{FF2B5EF4-FFF2-40B4-BE49-F238E27FC236}">
                <a16:creationId xmlns:a16="http://schemas.microsoft.com/office/drawing/2014/main" id="{85A3FFB3-E6A0-4497-B6C4-11B3F8186CF8}"/>
              </a:ext>
            </a:extLst>
          </p:cNvPr>
          <p:cNvSpPr>
            <a:spLocks noGrp="1" noChangeAspect="1"/>
          </p:cNvSpPr>
          <p:nvPr>
            <p:ph type="pic" idx="10" hasCustomPrompt="1"/>
          </p:nvPr>
        </p:nvSpPr>
        <p:spPr>
          <a:xfrm>
            <a:off x="1005764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9" name="Picture Placeholder 2">
            <a:extLst>
              <a:ext uri="{FF2B5EF4-FFF2-40B4-BE49-F238E27FC236}">
                <a16:creationId xmlns:a16="http://schemas.microsoft.com/office/drawing/2014/main" id="{5BE3A3D9-0F23-45C3-A47B-B6B69280E36D}"/>
              </a:ext>
            </a:extLst>
          </p:cNvPr>
          <p:cNvSpPr>
            <a:spLocks noGrp="1" noChangeAspect="1"/>
          </p:cNvSpPr>
          <p:nvPr>
            <p:ph type="pic" idx="11" hasCustomPrompt="1"/>
          </p:nvPr>
        </p:nvSpPr>
        <p:spPr>
          <a:xfrm>
            <a:off x="1598803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45" name="Title 1">
            <a:extLst>
              <a:ext uri="{FF2B5EF4-FFF2-40B4-BE49-F238E27FC236}">
                <a16:creationId xmlns:a16="http://schemas.microsoft.com/office/drawing/2014/main" id="{6A526326-3FDE-4637-99D6-C98C1F8B07CD}"/>
              </a:ext>
            </a:extLst>
          </p:cNvPr>
          <p:cNvSpPr>
            <a:spLocks noGrp="1"/>
          </p:cNvSpPr>
          <p:nvPr>
            <p:ph type="ctrTitle"/>
          </p:nvPr>
        </p:nvSpPr>
        <p:spPr>
          <a:xfrm>
            <a:off x="8610925" y="8469828"/>
            <a:ext cx="5365372" cy="1937048"/>
          </a:xfrm>
        </p:spPr>
        <p:txBody>
          <a:bodyPr anchor="ctr">
            <a:noAutofit/>
          </a:bodyPr>
          <a:lstStyle>
            <a:lvl1pPr algn="ctr">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50" name="Text Placeholder 49">
            <a:extLst>
              <a:ext uri="{FF2B5EF4-FFF2-40B4-BE49-F238E27FC236}">
                <a16:creationId xmlns:a16="http://schemas.microsoft.com/office/drawing/2014/main" id="{F109FC2A-BAD2-4E12-8A61-9CB07EB65888}"/>
              </a:ext>
            </a:extLst>
          </p:cNvPr>
          <p:cNvSpPr>
            <a:spLocks noGrp="1"/>
          </p:cNvSpPr>
          <p:nvPr>
            <p:ph type="body" sz="quarter" idx="12"/>
          </p:nvPr>
        </p:nvSpPr>
        <p:spPr>
          <a:xfrm>
            <a:off x="2297725" y="8469827"/>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1" name="Text Placeholder 49">
            <a:extLst>
              <a:ext uri="{FF2B5EF4-FFF2-40B4-BE49-F238E27FC236}">
                <a16:creationId xmlns:a16="http://schemas.microsoft.com/office/drawing/2014/main" id="{7A6F2B4D-C2A7-48DD-8DD2-272A9D133AE6}"/>
              </a:ext>
            </a:extLst>
          </p:cNvPr>
          <p:cNvSpPr>
            <a:spLocks noGrp="1"/>
          </p:cNvSpPr>
          <p:nvPr>
            <p:ph type="body" sz="quarter" idx="13"/>
          </p:nvPr>
        </p:nvSpPr>
        <p:spPr>
          <a:xfrm>
            <a:off x="14663502" y="8358886"/>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2" name="Text Placeholder 49">
            <a:extLst>
              <a:ext uri="{FF2B5EF4-FFF2-40B4-BE49-F238E27FC236}">
                <a16:creationId xmlns:a16="http://schemas.microsoft.com/office/drawing/2014/main" id="{036918A3-0D0B-49F4-86B8-5DDC64DA1E8C}"/>
              </a:ext>
            </a:extLst>
          </p:cNvPr>
          <p:cNvSpPr>
            <a:spLocks noGrp="1"/>
          </p:cNvSpPr>
          <p:nvPr>
            <p:ph type="body" sz="quarter" idx="14"/>
          </p:nvPr>
        </p:nvSpPr>
        <p:spPr>
          <a:xfrm>
            <a:off x="0" y="1358244"/>
            <a:ext cx="22326600" cy="1937047"/>
          </a:xfrm>
        </p:spPr>
        <p:txBody>
          <a:bodyPr anchor="ctr">
            <a:normAutofit/>
          </a:bodyPr>
          <a:lstStyle>
            <a:lvl1pPr marL="0" indent="0" algn="ctr">
              <a:buNone/>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lvl="0"/>
            <a:r>
              <a:rPr lang="en-US" dirty="0"/>
              <a:t>Click to edit</a:t>
            </a:r>
          </a:p>
        </p:txBody>
      </p:sp>
    </p:spTree>
    <p:extLst>
      <p:ext uri="{BB962C8B-B14F-4D97-AF65-F5344CB8AC3E}">
        <p14:creationId xmlns:p14="http://schemas.microsoft.com/office/powerpoint/2010/main" val="258437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34954" y="730251"/>
            <a:ext cx="19256693"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34954" y="3651250"/>
            <a:ext cx="19256693"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34954" y="12712701"/>
            <a:ext cx="5023485" cy="730250"/>
          </a:xfrm>
          <a:prstGeom prst="rect">
            <a:avLst/>
          </a:prstGeom>
        </p:spPr>
        <p:txBody>
          <a:bodyPr vert="horz" lIns="91440" tIns="45720" rIns="91440" bIns="45720" rtlCol="0" anchor="ctr"/>
          <a:lstStyle>
            <a:lvl1pPr algn="l">
              <a:defRPr sz="2198">
                <a:solidFill>
                  <a:schemeClr val="tx1">
                    <a:tint val="75000"/>
                  </a:schemeClr>
                </a:solidFill>
              </a:defRPr>
            </a:lvl1pPr>
          </a:lstStyle>
          <a:p>
            <a:fld id="{812C7F9C-910C-46E1-9600-926140BFB9B6}" type="datetimeFigureOut">
              <a:rPr lang="en-US" smtClean="0"/>
              <a:t>8/14/2024</a:t>
            </a:fld>
            <a:endParaRPr lang="en-US"/>
          </a:p>
        </p:txBody>
      </p:sp>
      <p:sp>
        <p:nvSpPr>
          <p:cNvPr id="5" name="Footer Placeholder 4"/>
          <p:cNvSpPr>
            <a:spLocks noGrp="1"/>
          </p:cNvSpPr>
          <p:nvPr>
            <p:ph type="ftr" sz="quarter" idx="3"/>
          </p:nvPr>
        </p:nvSpPr>
        <p:spPr>
          <a:xfrm>
            <a:off x="7395686" y="12712701"/>
            <a:ext cx="7535228" cy="730250"/>
          </a:xfrm>
          <a:prstGeom prst="rect">
            <a:avLst/>
          </a:prstGeom>
        </p:spPr>
        <p:txBody>
          <a:bodyPr vert="horz" lIns="91440" tIns="45720" rIns="91440" bIns="45720" rtlCol="0" anchor="ctr"/>
          <a:lstStyle>
            <a:lvl1pPr algn="ctr">
              <a:defRPr sz="2198">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768161" y="12712701"/>
            <a:ext cx="5023485" cy="730250"/>
          </a:xfrm>
          <a:prstGeom prst="rect">
            <a:avLst/>
          </a:prstGeom>
        </p:spPr>
        <p:txBody>
          <a:bodyPr vert="horz" lIns="91440" tIns="45720" rIns="91440" bIns="45720" rtlCol="0" anchor="ctr"/>
          <a:lstStyle>
            <a:lvl1pPr algn="r">
              <a:defRPr sz="2198">
                <a:solidFill>
                  <a:schemeClr val="tx1">
                    <a:tint val="75000"/>
                  </a:schemeClr>
                </a:solidFill>
              </a:defRPr>
            </a:lvl1pPr>
          </a:lstStyle>
          <a:p>
            <a:fld id="{D303923E-B886-4EB9-A3D3-185614D679AC}" type="slidenum">
              <a:rPr lang="en-US" smtClean="0"/>
              <a:t>‹#›</a:t>
            </a:fld>
            <a:endParaRPr lang="en-US"/>
          </a:p>
        </p:txBody>
      </p:sp>
    </p:spTree>
    <p:extLst>
      <p:ext uri="{BB962C8B-B14F-4D97-AF65-F5344CB8AC3E}">
        <p14:creationId xmlns:p14="http://schemas.microsoft.com/office/powerpoint/2010/main" val="2860792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1674541" rtl="0" eaLnBrk="1" latinLnBrk="0" hangingPunct="1">
        <a:lnSpc>
          <a:spcPct val="90000"/>
        </a:lnSpc>
        <a:spcBef>
          <a:spcPct val="0"/>
        </a:spcBef>
        <a:buNone/>
        <a:defRPr sz="8058" kern="1200">
          <a:solidFill>
            <a:schemeClr val="tx1"/>
          </a:solidFill>
          <a:latin typeface="+mj-lt"/>
          <a:ea typeface="+mj-ea"/>
          <a:cs typeface="+mj-cs"/>
        </a:defRPr>
      </a:lvl1pPr>
    </p:titleStyle>
    <p:bodyStyle>
      <a:lvl1pPr marL="418635" indent="-418635" algn="l" defTabSz="1674541" rtl="0" eaLnBrk="1" latinLnBrk="0" hangingPunct="1">
        <a:lnSpc>
          <a:spcPct val="90000"/>
        </a:lnSpc>
        <a:spcBef>
          <a:spcPts val="1831"/>
        </a:spcBef>
        <a:buFont typeface="Arial" panose="020B0604020202020204" pitchFamily="34" charset="0"/>
        <a:buChar char="•"/>
        <a:defRPr sz="5128" kern="1200">
          <a:solidFill>
            <a:schemeClr val="tx1"/>
          </a:solidFill>
          <a:latin typeface="+mn-lt"/>
          <a:ea typeface="+mn-ea"/>
          <a:cs typeface="+mn-cs"/>
        </a:defRPr>
      </a:lvl1pPr>
      <a:lvl2pPr marL="1255906" indent="-418635" algn="l" defTabSz="1674541" rtl="0" eaLnBrk="1" latinLnBrk="0" hangingPunct="1">
        <a:lnSpc>
          <a:spcPct val="90000"/>
        </a:lnSpc>
        <a:spcBef>
          <a:spcPts val="916"/>
        </a:spcBef>
        <a:buFont typeface="Arial" panose="020B0604020202020204" pitchFamily="34" charset="0"/>
        <a:buChar char="•"/>
        <a:defRPr sz="4395" kern="1200">
          <a:solidFill>
            <a:schemeClr val="tx1"/>
          </a:solidFill>
          <a:latin typeface="+mn-lt"/>
          <a:ea typeface="+mn-ea"/>
          <a:cs typeface="+mn-cs"/>
        </a:defRPr>
      </a:lvl2pPr>
      <a:lvl3pPr marL="2093176" indent="-418635" algn="l" defTabSz="1674541" rtl="0" eaLnBrk="1" latinLnBrk="0" hangingPunct="1">
        <a:lnSpc>
          <a:spcPct val="90000"/>
        </a:lnSpc>
        <a:spcBef>
          <a:spcPts val="916"/>
        </a:spcBef>
        <a:buFont typeface="Arial" panose="020B0604020202020204" pitchFamily="34" charset="0"/>
        <a:buChar char="•"/>
        <a:defRPr sz="3663" kern="1200">
          <a:solidFill>
            <a:schemeClr val="tx1"/>
          </a:solidFill>
          <a:latin typeface="+mn-lt"/>
          <a:ea typeface="+mn-ea"/>
          <a:cs typeface="+mn-cs"/>
        </a:defRPr>
      </a:lvl3pPr>
      <a:lvl4pPr marL="2930446"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4pPr>
      <a:lvl5pPr marL="376771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5pPr>
      <a:lvl6pPr marL="460498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6pPr>
      <a:lvl7pPr marL="544225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7pPr>
      <a:lvl8pPr marL="627952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8pPr>
      <a:lvl9pPr marL="711679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9pPr>
    </p:bodyStyle>
    <p:otherStyle>
      <a:defPPr>
        <a:defRPr lang="en-US"/>
      </a:defPPr>
      <a:lvl1pPr marL="0" algn="l" defTabSz="1674541" rtl="0" eaLnBrk="1" latinLnBrk="0" hangingPunct="1">
        <a:defRPr sz="3296" kern="1200">
          <a:solidFill>
            <a:schemeClr val="tx1"/>
          </a:solidFill>
          <a:latin typeface="+mn-lt"/>
          <a:ea typeface="+mn-ea"/>
          <a:cs typeface="+mn-cs"/>
        </a:defRPr>
      </a:lvl1pPr>
      <a:lvl2pPr marL="837270" algn="l" defTabSz="1674541" rtl="0" eaLnBrk="1" latinLnBrk="0" hangingPunct="1">
        <a:defRPr sz="3296" kern="1200">
          <a:solidFill>
            <a:schemeClr val="tx1"/>
          </a:solidFill>
          <a:latin typeface="+mn-lt"/>
          <a:ea typeface="+mn-ea"/>
          <a:cs typeface="+mn-cs"/>
        </a:defRPr>
      </a:lvl2pPr>
      <a:lvl3pPr marL="1674541" algn="l" defTabSz="1674541" rtl="0" eaLnBrk="1" latinLnBrk="0" hangingPunct="1">
        <a:defRPr sz="3296" kern="1200">
          <a:solidFill>
            <a:schemeClr val="tx1"/>
          </a:solidFill>
          <a:latin typeface="+mn-lt"/>
          <a:ea typeface="+mn-ea"/>
          <a:cs typeface="+mn-cs"/>
        </a:defRPr>
      </a:lvl3pPr>
      <a:lvl4pPr marL="2511811" algn="l" defTabSz="1674541" rtl="0" eaLnBrk="1" latinLnBrk="0" hangingPunct="1">
        <a:defRPr sz="3296" kern="1200">
          <a:solidFill>
            <a:schemeClr val="tx1"/>
          </a:solidFill>
          <a:latin typeface="+mn-lt"/>
          <a:ea typeface="+mn-ea"/>
          <a:cs typeface="+mn-cs"/>
        </a:defRPr>
      </a:lvl4pPr>
      <a:lvl5pPr marL="3349081" algn="l" defTabSz="1674541" rtl="0" eaLnBrk="1" latinLnBrk="0" hangingPunct="1">
        <a:defRPr sz="3296" kern="1200">
          <a:solidFill>
            <a:schemeClr val="tx1"/>
          </a:solidFill>
          <a:latin typeface="+mn-lt"/>
          <a:ea typeface="+mn-ea"/>
          <a:cs typeface="+mn-cs"/>
        </a:defRPr>
      </a:lvl5pPr>
      <a:lvl6pPr marL="4186352" algn="l" defTabSz="1674541" rtl="0" eaLnBrk="1" latinLnBrk="0" hangingPunct="1">
        <a:defRPr sz="3296" kern="1200">
          <a:solidFill>
            <a:schemeClr val="tx1"/>
          </a:solidFill>
          <a:latin typeface="+mn-lt"/>
          <a:ea typeface="+mn-ea"/>
          <a:cs typeface="+mn-cs"/>
        </a:defRPr>
      </a:lvl6pPr>
      <a:lvl7pPr marL="5023622" algn="l" defTabSz="1674541" rtl="0" eaLnBrk="1" latinLnBrk="0" hangingPunct="1">
        <a:defRPr sz="3296" kern="1200">
          <a:solidFill>
            <a:schemeClr val="tx1"/>
          </a:solidFill>
          <a:latin typeface="+mn-lt"/>
          <a:ea typeface="+mn-ea"/>
          <a:cs typeface="+mn-cs"/>
        </a:defRPr>
      </a:lvl7pPr>
      <a:lvl8pPr marL="5860893" algn="l" defTabSz="1674541" rtl="0" eaLnBrk="1" latinLnBrk="0" hangingPunct="1">
        <a:defRPr sz="3296" kern="1200">
          <a:solidFill>
            <a:schemeClr val="tx1"/>
          </a:solidFill>
          <a:latin typeface="+mn-lt"/>
          <a:ea typeface="+mn-ea"/>
          <a:cs typeface="+mn-cs"/>
        </a:defRPr>
      </a:lvl8pPr>
      <a:lvl9pPr marL="6698163" algn="l" defTabSz="1674541" rtl="0" eaLnBrk="1" latinLnBrk="0" hangingPunct="1">
        <a:defRPr sz="329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30.jpg"/></Relationships>
</file>

<file path=ppt/slides/_rels/slide14.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54E3B4-AE3F-6A38-EF2B-52DA6CCDD4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6"/>
            <a:ext cx="22326600" cy="13714128"/>
          </a:xfrm>
          <a:prstGeom prst="rect">
            <a:avLst/>
          </a:prstGeom>
        </p:spPr>
      </p:pic>
      <p:pic>
        <p:nvPicPr>
          <p:cNvPr id="9" name="Picture 8">
            <a:extLst>
              <a:ext uri="{FF2B5EF4-FFF2-40B4-BE49-F238E27FC236}">
                <a16:creationId xmlns:a16="http://schemas.microsoft.com/office/drawing/2014/main" id="{F54881CA-649D-08B6-ADFA-F13C78976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5273" y="1151153"/>
            <a:ext cx="2879622" cy="889962"/>
          </a:xfrm>
          <a:prstGeom prst="rect">
            <a:avLst/>
          </a:prstGeom>
        </p:spPr>
      </p:pic>
      <p:sp>
        <p:nvSpPr>
          <p:cNvPr id="10" name="Rectangle 9">
            <a:extLst>
              <a:ext uri="{FF2B5EF4-FFF2-40B4-BE49-F238E27FC236}">
                <a16:creationId xmlns:a16="http://schemas.microsoft.com/office/drawing/2014/main" id="{16EB1B0B-8CBC-D59D-CBAF-F467C4ABC392}"/>
              </a:ext>
            </a:extLst>
          </p:cNvPr>
          <p:cNvSpPr/>
          <p:nvPr/>
        </p:nvSpPr>
        <p:spPr>
          <a:xfrm>
            <a:off x="16490812" y="1165247"/>
            <a:ext cx="4849843" cy="861774"/>
          </a:xfrm>
          <a:prstGeom prst="rect">
            <a:avLst/>
          </a:prstGeom>
        </p:spPr>
        <p:txBody>
          <a:bodyPr wrap="square">
            <a:spAutoFit/>
          </a:bodyPr>
          <a:lstStyle/>
          <a:p>
            <a:pPr algn="ctr" defTabSz="365760" rtl="1"/>
            <a:r>
              <a:rPr lang="ar-JO" sz="5000" dirty="0">
                <a:solidFill>
                  <a:schemeClr val="bg1"/>
                </a:solidFill>
                <a:latin typeface="Almarai Bold" pitchFamily="2" charset="-78"/>
                <a:ea typeface="Cambria" panose="02040503050406030204" pitchFamily="18" charset="0"/>
                <a:cs typeface="Almarai Bold" pitchFamily="2" charset="-78"/>
              </a:rPr>
              <a:t>واتساب الاعمال</a:t>
            </a:r>
          </a:p>
        </p:txBody>
      </p:sp>
      <p:sp>
        <p:nvSpPr>
          <p:cNvPr id="11" name="Rectangle 10">
            <a:extLst>
              <a:ext uri="{FF2B5EF4-FFF2-40B4-BE49-F238E27FC236}">
                <a16:creationId xmlns:a16="http://schemas.microsoft.com/office/drawing/2014/main" id="{578ED5D9-4382-C8BB-FD6E-AC653ABA42D7}"/>
              </a:ext>
            </a:extLst>
          </p:cNvPr>
          <p:cNvSpPr/>
          <p:nvPr/>
        </p:nvSpPr>
        <p:spPr>
          <a:xfrm>
            <a:off x="1305273" y="11848786"/>
            <a:ext cx="3706343" cy="553998"/>
          </a:xfrm>
          <a:prstGeom prst="rect">
            <a:avLst/>
          </a:prstGeom>
        </p:spPr>
        <p:txBody>
          <a:bodyPr wrap="square">
            <a:spAutoFit/>
          </a:bodyPr>
          <a:lstStyle/>
          <a:p>
            <a:pPr algn="ctr" defTabSz="365760" rtl="1"/>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endParaRPr lang="ar-JO" sz="3000" dirty="0">
              <a:solidFill>
                <a:schemeClr val="bg1"/>
              </a:solidFill>
              <a:latin typeface="Poppins" panose="00000500000000000000" pitchFamily="50" charset="0"/>
              <a:ea typeface="Cambria" panose="02040503050406030204" pitchFamily="18" charset="0"/>
              <a:cs typeface="Almarai Bold" pitchFamily="2" charset="-78"/>
            </a:endParaRPr>
          </a:p>
        </p:txBody>
      </p:sp>
      <p:sp>
        <p:nvSpPr>
          <p:cNvPr id="6" name="Rectangle 5">
            <a:extLst>
              <a:ext uri="{FF2B5EF4-FFF2-40B4-BE49-F238E27FC236}">
                <a16:creationId xmlns:a16="http://schemas.microsoft.com/office/drawing/2014/main" id="{95D7683D-5777-4446-9685-616B25F557A5}"/>
              </a:ext>
            </a:extLst>
          </p:cNvPr>
          <p:cNvSpPr/>
          <p:nvPr/>
        </p:nvSpPr>
        <p:spPr>
          <a:xfrm>
            <a:off x="11163300" y="11541010"/>
            <a:ext cx="10177355" cy="861774"/>
          </a:xfrm>
          <a:prstGeom prst="rect">
            <a:avLst/>
          </a:prstGeom>
        </p:spPr>
        <p:txBody>
          <a:bodyPr wrap="square">
            <a:spAutoFit/>
          </a:bodyPr>
          <a:lstStyle/>
          <a:p>
            <a:pPr algn="r" defTabSz="365760" rtl="1"/>
            <a:r>
              <a:rPr lang="ar-JO" sz="5000" dirty="0">
                <a:solidFill>
                  <a:schemeClr val="bg1"/>
                </a:solidFill>
                <a:highlight>
                  <a:srgbClr val="F98124"/>
                </a:highlight>
                <a:latin typeface="Almarai Bold" pitchFamily="2" charset="-78"/>
                <a:cs typeface="Almarai Bold" pitchFamily="2" charset="-78"/>
              </a:rPr>
              <a:t>اسم الفندق</a:t>
            </a:r>
            <a:endParaRPr lang="ar-JO" sz="5000" b="1" dirty="0">
              <a:solidFill>
                <a:schemeClr val="bg1"/>
              </a:solidFill>
              <a:highlight>
                <a:srgbClr val="F98124"/>
              </a:highlight>
              <a:latin typeface="Almarai Bold" pitchFamily="2" charset="-78"/>
              <a:ea typeface="Cambria" panose="02040503050406030204" pitchFamily="18" charset="0"/>
              <a:cs typeface="Almarai Bold" pitchFamily="2" charset="-78"/>
            </a:endParaRPr>
          </a:p>
        </p:txBody>
      </p:sp>
    </p:spTree>
    <p:extLst>
      <p:ext uri="{BB962C8B-B14F-4D97-AF65-F5344CB8AC3E}">
        <p14:creationId xmlns:p14="http://schemas.microsoft.com/office/powerpoint/2010/main" val="298544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83166C6-590F-3DFC-5D33-E775DE82AD84}"/>
              </a:ext>
            </a:extLst>
          </p:cNvPr>
          <p:cNvSpPr/>
          <p:nvPr/>
        </p:nvSpPr>
        <p:spPr>
          <a:xfrm>
            <a:off x="0" y="15923"/>
            <a:ext cx="22326600" cy="3051127"/>
          </a:xfrm>
          <a:prstGeom prst="rect">
            <a:avLst/>
          </a:prstGeom>
          <a:solidFill>
            <a:srgbClr val="FA9A50"/>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4" name="Graphic 33">
            <a:extLst>
              <a:ext uri="{FF2B5EF4-FFF2-40B4-BE49-F238E27FC236}">
                <a16:creationId xmlns:a16="http://schemas.microsoft.com/office/drawing/2014/main" id="{D4FD2A3D-CC60-423C-9B28-316141C3DC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3E4C5546-B3B0-4416-A207-16D04D308828}"/>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26">
            <a:extLst>
              <a:ext uri="{FF2B5EF4-FFF2-40B4-BE49-F238E27FC236}">
                <a16:creationId xmlns:a16="http://schemas.microsoft.com/office/drawing/2014/main" id="{A8BD1E6E-C291-4A25-9227-0E7120B3FEAF}"/>
              </a:ext>
            </a:extLst>
          </p:cNvPr>
          <p:cNvSpPr/>
          <p:nvPr/>
        </p:nvSpPr>
        <p:spPr>
          <a:xfrm>
            <a:off x="8645151" y="1033654"/>
            <a:ext cx="12112947" cy="101566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ar-JO" sz="6000" b="1" dirty="0">
                <a:solidFill>
                  <a:schemeClr val="bg1"/>
                </a:solidFill>
                <a:latin typeface="Almarai Bold" pitchFamily="2" charset="-78"/>
                <a:ea typeface="Cambria" panose="02040503050406030204" pitchFamily="18" charset="0"/>
                <a:cs typeface="Almarai Bold" pitchFamily="2" charset="-78"/>
              </a:rPr>
              <a:t>نوع رسائل الوسائط المستخدمة</a:t>
            </a:r>
            <a:endParaRPr lang="en-US" sz="4000" dirty="0">
              <a:solidFill>
                <a:schemeClr val="bg1"/>
              </a:solidFill>
              <a:latin typeface="Almarai Bold" pitchFamily="2" charset="-78"/>
              <a:ea typeface="Cambria" panose="02040503050406030204" pitchFamily="18" charset="0"/>
              <a:cs typeface="Almarai Bold" pitchFamily="2" charset="-78"/>
            </a:endParaRPr>
          </a:p>
        </p:txBody>
      </p:sp>
      <p:sp>
        <p:nvSpPr>
          <p:cNvPr id="15" name="TextBox 14">
            <a:extLst>
              <a:ext uri="{FF2B5EF4-FFF2-40B4-BE49-F238E27FC236}">
                <a16:creationId xmlns:a16="http://schemas.microsoft.com/office/drawing/2014/main" id="{0424DD0A-F4F8-962B-9211-EE0180A5C9AD}"/>
              </a:ext>
            </a:extLst>
          </p:cNvPr>
          <p:cNvSpPr txBox="1"/>
          <p:nvPr/>
        </p:nvSpPr>
        <p:spPr>
          <a:xfrm>
            <a:off x="9486900" y="4084781"/>
            <a:ext cx="11538758" cy="6555641"/>
          </a:xfrm>
          <a:prstGeom prst="rect">
            <a:avLst/>
          </a:prstGeom>
          <a:noFill/>
        </p:spPr>
        <p:txBody>
          <a:bodyPr wrap="square" rtlCol="0">
            <a:spAutoFit/>
          </a:bodyPr>
          <a:lstStyle/>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نص</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صوتي</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فيديو</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صورة</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ملفات </a:t>
            </a:r>
            <a:r>
              <a:rPr lang="en-US" sz="3500" b="0" i="0" u="none" strike="noStrike" baseline="0" dirty="0">
                <a:solidFill>
                  <a:srgbClr val="7030A0"/>
                </a:solidFill>
                <a:latin typeface="Almarai" pitchFamily="2" charset="-78"/>
                <a:cs typeface="Almarai" pitchFamily="2" charset="-78"/>
              </a:rPr>
              <a:t>PDF , WORD , PPT)</a:t>
            </a:r>
            <a:r>
              <a:rPr lang="ar-JO" sz="3500" b="0" i="0" u="none" strike="noStrike" baseline="0" dirty="0">
                <a:solidFill>
                  <a:srgbClr val="7030A0"/>
                </a:solidFill>
                <a:latin typeface="Almarai" pitchFamily="2" charset="-78"/>
                <a:cs typeface="Almarai" pitchFamily="2" charset="-78"/>
              </a:rPr>
              <a:t>)</a:t>
            </a: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يمكن ارسال خليط ما بين الوسائط ونص لتوضيح ما تحويه الملفات للمستخدم</a:t>
            </a:r>
          </a:p>
        </p:txBody>
      </p:sp>
      <p:pic>
        <p:nvPicPr>
          <p:cNvPr id="6" name="Picture 5">
            <a:extLst>
              <a:ext uri="{FF2B5EF4-FFF2-40B4-BE49-F238E27FC236}">
                <a16:creationId xmlns:a16="http://schemas.microsoft.com/office/drawing/2014/main" id="{8729C762-72A2-49CC-1605-30D39BCC4C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7052" y="5194500"/>
            <a:ext cx="4952848" cy="6526409"/>
          </a:xfrm>
          <a:prstGeom prst="rect">
            <a:avLst/>
          </a:prstGeom>
        </p:spPr>
      </p:pic>
    </p:spTree>
    <p:extLst>
      <p:ext uri="{BB962C8B-B14F-4D97-AF65-F5344CB8AC3E}">
        <p14:creationId xmlns:p14="http://schemas.microsoft.com/office/powerpoint/2010/main" val="2484659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08F3E5-4A1C-25A7-3266-3FBD64645C7C}"/>
              </a:ext>
            </a:extLst>
          </p:cNvPr>
          <p:cNvSpPr/>
          <p:nvPr/>
        </p:nvSpPr>
        <p:spPr>
          <a:xfrm>
            <a:off x="0" y="0"/>
            <a:ext cx="2232660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7508037" y="5580728"/>
            <a:ext cx="7310527" cy="2554545"/>
          </a:xfrm>
          <a:prstGeom prst="rect">
            <a:avLst/>
          </a:prstGeom>
        </p:spPr>
        <p:txBody>
          <a:bodyPr wrap="square">
            <a:spAutoFit/>
          </a:bodyPr>
          <a:lstStyle/>
          <a:p>
            <a:pPr algn="ctr" defTabSz="365760" rtl="1"/>
            <a:r>
              <a:rPr lang="ar-JO" sz="80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rPr>
              <a:t>مميزات وخصائص واتس اب </a:t>
            </a:r>
          </a:p>
        </p:txBody>
      </p:sp>
      <p:pic>
        <p:nvPicPr>
          <p:cNvPr id="8" name="Picture 7">
            <a:extLst>
              <a:ext uri="{FF2B5EF4-FFF2-40B4-BE49-F238E27FC236}">
                <a16:creationId xmlns:a16="http://schemas.microsoft.com/office/drawing/2014/main" id="{A06AE6FE-3E0E-268D-65F3-D27C52AFD3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9942" y="3417063"/>
            <a:ext cx="2438095" cy="3212698"/>
          </a:xfrm>
          <a:prstGeom prst="rect">
            <a:avLst/>
          </a:prstGeom>
        </p:spPr>
      </p:pic>
      <p:pic>
        <p:nvPicPr>
          <p:cNvPr id="10" name="Picture 9">
            <a:extLst>
              <a:ext uri="{FF2B5EF4-FFF2-40B4-BE49-F238E27FC236}">
                <a16:creationId xmlns:a16="http://schemas.microsoft.com/office/drawing/2014/main" id="{0307EA87-4A0A-986C-28FE-D2F2B082A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66162" y="6503482"/>
            <a:ext cx="1790476" cy="2539682"/>
          </a:xfrm>
          <a:prstGeom prst="rect">
            <a:avLst/>
          </a:prstGeom>
        </p:spPr>
      </p:pic>
    </p:spTree>
    <p:extLst>
      <p:ext uri="{BB962C8B-B14F-4D97-AF65-F5344CB8AC3E}">
        <p14:creationId xmlns:p14="http://schemas.microsoft.com/office/powerpoint/2010/main" val="2672983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B03331C-38B4-401F-6B99-1E741586EB70}"/>
              </a:ext>
            </a:extLst>
          </p:cNvPr>
          <p:cNvGrpSpPr/>
          <p:nvPr/>
        </p:nvGrpSpPr>
        <p:grpSpPr>
          <a:xfrm>
            <a:off x="1263141" y="0"/>
            <a:ext cx="21063459" cy="13716000"/>
            <a:chOff x="1263141" y="0"/>
            <a:chExt cx="21063459" cy="13716000"/>
          </a:xfrm>
        </p:grpSpPr>
        <p:sp>
          <p:nvSpPr>
            <p:cNvPr id="36" name="Rectangle 35">
              <a:extLst>
                <a:ext uri="{FF2B5EF4-FFF2-40B4-BE49-F238E27FC236}">
                  <a16:creationId xmlns:a16="http://schemas.microsoft.com/office/drawing/2014/main" id="{A083871C-4FFF-20A7-E1D8-9E6BBE19D1E5}"/>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2" name="Group 1">
              <a:extLst>
                <a:ext uri="{FF2B5EF4-FFF2-40B4-BE49-F238E27FC236}">
                  <a16:creationId xmlns:a16="http://schemas.microsoft.com/office/drawing/2014/main" id="{0F47A0FE-432B-D61B-EEFB-1EEEC6152C4A}"/>
                </a:ext>
              </a:extLst>
            </p:cNvPr>
            <p:cNvGrpSpPr/>
            <p:nvPr/>
          </p:nvGrpSpPr>
          <p:grpSpPr>
            <a:xfrm>
              <a:off x="1263141" y="1431034"/>
              <a:ext cx="8513969" cy="10803479"/>
              <a:chOff x="1263141" y="1431034"/>
              <a:chExt cx="8513969" cy="10803479"/>
            </a:xfrm>
          </p:grpSpPr>
          <p:grpSp>
            <p:nvGrpSpPr>
              <p:cNvPr id="22" name="Group 21">
                <a:extLst>
                  <a:ext uri="{FF2B5EF4-FFF2-40B4-BE49-F238E27FC236}">
                    <a16:creationId xmlns:a16="http://schemas.microsoft.com/office/drawing/2014/main" id="{34BF3122-A9FB-4691-BF45-EE5A95D193C2}"/>
                  </a:ext>
                </a:extLst>
              </p:cNvPr>
              <p:cNvGrpSpPr/>
              <p:nvPr/>
            </p:nvGrpSpPr>
            <p:grpSpPr>
              <a:xfrm rot="5400000">
                <a:off x="4449751" y="4242561"/>
                <a:ext cx="2140749"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3" name="Rectangle: Rounded Corners 22">
                  <a:extLst>
                    <a:ext uri="{FF2B5EF4-FFF2-40B4-BE49-F238E27FC236}">
                      <a16:creationId xmlns:a16="http://schemas.microsoft.com/office/drawing/2014/main" id="{41B9FC5A-E7AB-46F1-BC5C-30BCB35A37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Rectangle: Rounded Corners 23">
                  <a:extLst>
                    <a:ext uri="{FF2B5EF4-FFF2-40B4-BE49-F238E27FC236}">
                      <a16:creationId xmlns:a16="http://schemas.microsoft.com/office/drawing/2014/main" id="{94E89C0E-D574-41F4-98C1-E4C03D211B2F}"/>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5" name="Group 24">
                <a:extLst>
                  <a:ext uri="{FF2B5EF4-FFF2-40B4-BE49-F238E27FC236}">
                    <a16:creationId xmlns:a16="http://schemas.microsoft.com/office/drawing/2014/main" id="{4B580A62-CCB8-4482-809E-92699F70501F}"/>
                  </a:ext>
                </a:extLst>
              </p:cNvPr>
              <p:cNvGrpSpPr/>
              <p:nvPr/>
            </p:nvGrpSpPr>
            <p:grpSpPr>
              <a:xfrm rot="5400000">
                <a:off x="4449752" y="1608498"/>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26" name="Rectangle: Rounded Corners 25">
                  <a:extLst>
                    <a:ext uri="{FF2B5EF4-FFF2-40B4-BE49-F238E27FC236}">
                      <a16:creationId xmlns:a16="http://schemas.microsoft.com/office/drawing/2014/main" id="{2C9E43F9-2E3A-476A-8095-4E9999F5CE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Rounded Corners 26">
                  <a:extLst>
                    <a:ext uri="{FF2B5EF4-FFF2-40B4-BE49-F238E27FC236}">
                      <a16:creationId xmlns:a16="http://schemas.microsoft.com/office/drawing/2014/main" id="{62183C32-6FD5-4494-8568-E7ED1087210C}"/>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8" name="Group 27">
                <a:extLst>
                  <a:ext uri="{FF2B5EF4-FFF2-40B4-BE49-F238E27FC236}">
                    <a16:creationId xmlns:a16="http://schemas.microsoft.com/office/drawing/2014/main" id="{E01F705D-8908-4188-9C3D-A116648A701C}"/>
                  </a:ext>
                </a:extLst>
              </p:cNvPr>
              <p:cNvGrpSpPr/>
              <p:nvPr/>
            </p:nvGrpSpPr>
            <p:grpSpPr>
              <a:xfrm rot="5400000">
                <a:off x="4449751" y="6907153"/>
                <a:ext cx="2140750"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9" name="Rectangle: Rounded Corners 28">
                  <a:extLst>
                    <a:ext uri="{FF2B5EF4-FFF2-40B4-BE49-F238E27FC236}">
                      <a16:creationId xmlns:a16="http://schemas.microsoft.com/office/drawing/2014/main" id="{44488F5D-DAE5-4E4C-A8D1-ACC6E5B83302}"/>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0" name="Rectangle: Rounded Corners 29">
                  <a:extLst>
                    <a:ext uri="{FF2B5EF4-FFF2-40B4-BE49-F238E27FC236}">
                      <a16:creationId xmlns:a16="http://schemas.microsoft.com/office/drawing/2014/main" id="{D6C152F2-1306-45A3-AA3B-B14AEB49E58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8" name="Graphic 7">
                <a:extLst>
                  <a:ext uri="{FF2B5EF4-FFF2-40B4-BE49-F238E27FC236}">
                    <a16:creationId xmlns:a16="http://schemas.microsoft.com/office/drawing/2014/main" id="{4FAF846E-0318-4FB2-A1C4-A4A01482C62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5622241"/>
                <a:ext cx="486486" cy="486486"/>
              </a:xfrm>
              <a:prstGeom prst="rect">
                <a:avLst/>
              </a:prstGeom>
            </p:spPr>
          </p:pic>
          <p:pic>
            <p:nvPicPr>
              <p:cNvPr id="34" name="Graphic 33">
                <a:extLst>
                  <a:ext uri="{FF2B5EF4-FFF2-40B4-BE49-F238E27FC236}">
                    <a16:creationId xmlns:a16="http://schemas.microsoft.com/office/drawing/2014/main" id="{CF3352FD-996D-4F5C-BEA8-308F7DE22F8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50677">
                <a:off x="8694962" y="8256302"/>
                <a:ext cx="486486" cy="486486"/>
              </a:xfrm>
              <a:prstGeom prst="rect">
                <a:avLst/>
              </a:prstGeom>
            </p:spPr>
          </p:pic>
          <p:pic>
            <p:nvPicPr>
              <p:cNvPr id="35" name="Graphic 34">
                <a:extLst>
                  <a:ext uri="{FF2B5EF4-FFF2-40B4-BE49-F238E27FC236}">
                    <a16:creationId xmlns:a16="http://schemas.microsoft.com/office/drawing/2014/main" id="{2E083FC9-6DA1-40B5-A59F-005D06B705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10920894"/>
                <a:ext cx="486486" cy="486486"/>
              </a:xfrm>
              <a:prstGeom prst="rect">
                <a:avLst/>
              </a:prstGeom>
            </p:spPr>
          </p:pic>
          <p:sp>
            <p:nvSpPr>
              <p:cNvPr id="37" name="Content Placeholder 3">
                <a:extLst>
                  <a:ext uri="{FF2B5EF4-FFF2-40B4-BE49-F238E27FC236}">
                    <a16:creationId xmlns:a16="http://schemas.microsoft.com/office/drawing/2014/main" id="{23B5E364-05A2-7173-1512-2CD7D9774D7D}"/>
                  </a:ext>
                </a:extLst>
              </p:cNvPr>
              <p:cNvSpPr txBox="1">
                <a:spLocks/>
              </p:cNvSpPr>
              <p:nvPr/>
            </p:nvSpPr>
            <p:spPr>
              <a:xfrm>
                <a:off x="2627229" y="5355982"/>
                <a:ext cx="5860109" cy="1019005"/>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تحقق من ان الحساب , رسمي للشركة ويمكن الوثوق به</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8" name="Content Placeholder 5">
                <a:extLst>
                  <a:ext uri="{FF2B5EF4-FFF2-40B4-BE49-F238E27FC236}">
                    <a16:creationId xmlns:a16="http://schemas.microsoft.com/office/drawing/2014/main" id="{DA5E96D6-4D96-32B6-2523-CCE194255A94}"/>
                  </a:ext>
                </a:extLst>
              </p:cNvPr>
              <p:cNvSpPr txBox="1">
                <a:spLocks/>
              </p:cNvSpPr>
              <p:nvPr/>
            </p:nvSpPr>
            <p:spPr>
              <a:xfrm>
                <a:off x="1832772" y="7333697"/>
                <a:ext cx="6365688" cy="2331697"/>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r>
                  <a:rPr lang="ar-JO" sz="3000" dirty="0">
                    <a:solidFill>
                      <a:srgbClr val="7030A0"/>
                    </a:solidFill>
                    <a:latin typeface="Almarai" pitchFamily="2" charset="-78"/>
                    <a:ea typeface="Cambria" panose="02040503050406030204" pitchFamily="18" charset="0"/>
                    <a:cs typeface="Almarai" pitchFamily="2" charset="-78"/>
                  </a:rPr>
                  <a:t>ظهور</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اسم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الشركة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دون</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الحاجة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لحفظ</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الرقم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في</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دليل</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الهاتف</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9" name="Content Placeholder 4">
                <a:extLst>
                  <a:ext uri="{FF2B5EF4-FFF2-40B4-BE49-F238E27FC236}">
                    <a16:creationId xmlns:a16="http://schemas.microsoft.com/office/drawing/2014/main" id="{079D72A9-41B1-B027-FC99-93B704985303}"/>
                  </a:ext>
                </a:extLst>
              </p:cNvPr>
              <p:cNvSpPr txBox="1">
                <a:spLocks/>
              </p:cNvSpPr>
              <p:nvPr/>
            </p:nvSpPr>
            <p:spPr>
              <a:xfrm>
                <a:off x="1648941" y="10644216"/>
                <a:ext cx="6549519" cy="103984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إمكانية مشاركة روابط بشكل مباشر</a:t>
                </a:r>
                <a:endParaRPr lang="en-US" sz="3000" dirty="0">
                  <a:solidFill>
                    <a:srgbClr val="7030A0"/>
                  </a:solidFill>
                  <a:latin typeface="Almarai" pitchFamily="2" charset="-78"/>
                  <a:ea typeface="Cambria" panose="02040503050406030204" pitchFamily="18" charset="0"/>
                  <a:cs typeface="Almarai" pitchFamily="2" charset="-78"/>
                </a:endParaRPr>
              </a:p>
            </p:txBody>
          </p:sp>
          <p:pic>
            <p:nvPicPr>
              <p:cNvPr id="40" name="Graphic 39">
                <a:extLst>
                  <a:ext uri="{FF2B5EF4-FFF2-40B4-BE49-F238E27FC236}">
                    <a16:creationId xmlns:a16="http://schemas.microsoft.com/office/drawing/2014/main" id="{A0A81420-4066-1BBE-4B41-53B3EE8FDE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48672" y="1431034"/>
                <a:ext cx="1182809" cy="1182809"/>
              </a:xfrm>
              <a:prstGeom prst="rect">
                <a:avLst/>
              </a:prstGeom>
            </p:spPr>
          </p:pic>
          <p:sp>
            <p:nvSpPr>
              <p:cNvPr id="41" name="Title 1">
                <a:extLst>
                  <a:ext uri="{FF2B5EF4-FFF2-40B4-BE49-F238E27FC236}">
                    <a16:creationId xmlns:a16="http://schemas.microsoft.com/office/drawing/2014/main" id="{5790ED7D-10BB-EEA6-9F16-390EC591B5DD}"/>
                  </a:ext>
                </a:extLst>
              </p:cNvPr>
              <p:cNvSpPr txBox="1">
                <a:spLocks/>
              </p:cNvSpPr>
              <p:nvPr/>
            </p:nvSpPr>
            <p:spPr>
              <a:xfrm>
                <a:off x="3331573" y="2709316"/>
                <a:ext cx="4377105" cy="1029809"/>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rtl="1"/>
                <a:r>
                  <a:rPr lang="ar-JO" sz="5000" b="1" dirty="0">
                    <a:solidFill>
                      <a:srgbClr val="7030A0"/>
                    </a:solidFill>
                    <a:ea typeface="Cambria" panose="02040503050406030204" pitchFamily="18" charset="0"/>
                    <a:cs typeface="DIN NEXT™ ARABIC BOLD" panose="020B0803020203050203" pitchFamily="34" charset="-78"/>
                  </a:rPr>
                  <a:t>التوثيق</a:t>
                </a:r>
              </a:p>
            </p:txBody>
          </p:sp>
        </p:grpSp>
      </p:grpSp>
      <p:pic>
        <p:nvPicPr>
          <p:cNvPr id="13" name="Picture 12">
            <a:extLst>
              <a:ext uri="{FF2B5EF4-FFF2-40B4-BE49-F238E27FC236}">
                <a16:creationId xmlns:a16="http://schemas.microsoft.com/office/drawing/2014/main" id="{CE5787EF-0D5D-3F65-5ABE-002FC876C8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14731" y="885825"/>
            <a:ext cx="5557852" cy="11944350"/>
          </a:xfrm>
          <a:prstGeom prst="rect">
            <a:avLst/>
          </a:prstGeom>
        </p:spPr>
      </p:pic>
    </p:spTree>
    <p:extLst>
      <p:ext uri="{BB962C8B-B14F-4D97-AF65-F5344CB8AC3E}">
        <p14:creationId xmlns:p14="http://schemas.microsoft.com/office/powerpoint/2010/main" val="33290078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EF7A6E-81B0-4968-ADA0-C13E9D1017BA}"/>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1" name="Graphic 30">
            <a:extLst>
              <a:ext uri="{FF2B5EF4-FFF2-40B4-BE49-F238E27FC236}">
                <a16:creationId xmlns:a16="http://schemas.microsoft.com/office/drawing/2014/main" id="{91E1BC07-9562-3F9A-A129-3A5A020C181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84125" y="1360244"/>
            <a:ext cx="1247973" cy="1510917"/>
          </a:xfrm>
          <a:prstGeom prst="rect">
            <a:avLst/>
          </a:prstGeom>
        </p:spPr>
      </p:pic>
      <p:grpSp>
        <p:nvGrpSpPr>
          <p:cNvPr id="42" name="Group 41">
            <a:extLst>
              <a:ext uri="{FF2B5EF4-FFF2-40B4-BE49-F238E27FC236}">
                <a16:creationId xmlns:a16="http://schemas.microsoft.com/office/drawing/2014/main" id="{CB9F77A9-2C8E-D0E6-79EC-D6C18DDCA7A7}"/>
              </a:ext>
            </a:extLst>
          </p:cNvPr>
          <p:cNvGrpSpPr/>
          <p:nvPr/>
        </p:nvGrpSpPr>
        <p:grpSpPr>
          <a:xfrm rot="5400000">
            <a:off x="4548930" y="485666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3" name="Rectangle: Rounded Corners 42">
              <a:extLst>
                <a:ext uri="{FF2B5EF4-FFF2-40B4-BE49-F238E27FC236}">
                  <a16:creationId xmlns:a16="http://schemas.microsoft.com/office/drawing/2014/main" id="{1CDD8F82-9254-E553-B7EC-06C80853BCFF}"/>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4" name="Rectangle: Rounded Corners 43">
              <a:extLst>
                <a:ext uri="{FF2B5EF4-FFF2-40B4-BE49-F238E27FC236}">
                  <a16:creationId xmlns:a16="http://schemas.microsoft.com/office/drawing/2014/main" id="{28046EF4-5F08-E941-A01E-0642446C449D}"/>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34" name="Group 33">
            <a:extLst>
              <a:ext uri="{FF2B5EF4-FFF2-40B4-BE49-F238E27FC236}">
                <a16:creationId xmlns:a16="http://schemas.microsoft.com/office/drawing/2014/main" id="{033AB0C1-AB5A-8568-94FB-383BEAD13065}"/>
              </a:ext>
            </a:extLst>
          </p:cNvPr>
          <p:cNvGrpSpPr/>
          <p:nvPr/>
        </p:nvGrpSpPr>
        <p:grpSpPr>
          <a:xfrm rot="5400000">
            <a:off x="4548930" y="2186371"/>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35" name="Rectangle: Rounded Corners 34">
              <a:extLst>
                <a:ext uri="{FF2B5EF4-FFF2-40B4-BE49-F238E27FC236}">
                  <a16:creationId xmlns:a16="http://schemas.microsoft.com/office/drawing/2014/main" id="{B0D99627-AE2E-E1EF-D1C6-219E03A3E10D}"/>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6" name="Rectangle: Rounded Corners 35">
              <a:extLst>
                <a:ext uri="{FF2B5EF4-FFF2-40B4-BE49-F238E27FC236}">
                  <a16:creationId xmlns:a16="http://schemas.microsoft.com/office/drawing/2014/main" id="{64FC7013-D533-872F-13C7-BE33ABAF003B}"/>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2" name="Title 1">
            <a:extLst>
              <a:ext uri="{FF2B5EF4-FFF2-40B4-BE49-F238E27FC236}">
                <a16:creationId xmlns:a16="http://schemas.microsoft.com/office/drawing/2014/main" id="{67283A81-7E91-B03E-B727-521B46C9D458}"/>
              </a:ext>
            </a:extLst>
          </p:cNvPr>
          <p:cNvSpPr txBox="1">
            <a:spLocks/>
          </p:cNvSpPr>
          <p:nvPr/>
        </p:nvSpPr>
        <p:spPr>
          <a:xfrm>
            <a:off x="2359577" y="2995350"/>
            <a:ext cx="6097069" cy="1154671"/>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r>
              <a:rPr lang="ar-JO" sz="5000" b="1" dirty="0">
                <a:solidFill>
                  <a:srgbClr val="7030A0"/>
                </a:solidFill>
                <a:ea typeface="Cambria" panose="02040503050406030204" pitchFamily="18" charset="0"/>
                <a:cs typeface="DIN NEXT™ ARABIC BOLD" panose="020B0803020203050203" pitchFamily="34" charset="-78"/>
              </a:rPr>
              <a:t>معلومات</a:t>
            </a:r>
            <a:r>
              <a:rPr lang="ar-JO" sz="5000" dirty="0"/>
              <a:t> </a:t>
            </a:r>
            <a:r>
              <a:rPr lang="ar-JO" sz="5000" b="1" dirty="0">
                <a:solidFill>
                  <a:srgbClr val="7030A0"/>
                </a:solidFill>
                <a:ea typeface="Cambria" panose="02040503050406030204" pitchFamily="18" charset="0"/>
                <a:cs typeface="DIN NEXT™ ARABIC BOLD" panose="020B0803020203050203" pitchFamily="34" charset="-78"/>
              </a:rPr>
              <a:t>الشركة</a:t>
            </a:r>
            <a:endParaRPr lang="en-US" sz="5000" b="1" dirty="0">
              <a:solidFill>
                <a:srgbClr val="7030A0"/>
              </a:solidFill>
              <a:ea typeface="Cambria" panose="02040503050406030204" pitchFamily="18" charset="0"/>
              <a:cs typeface="DIN NEXT™ ARABIC BOLD" panose="020B0803020203050203" pitchFamily="34" charset="-78"/>
            </a:endParaRPr>
          </a:p>
        </p:txBody>
      </p:sp>
      <p:grpSp>
        <p:nvGrpSpPr>
          <p:cNvPr id="45" name="Group 44">
            <a:extLst>
              <a:ext uri="{FF2B5EF4-FFF2-40B4-BE49-F238E27FC236}">
                <a16:creationId xmlns:a16="http://schemas.microsoft.com/office/drawing/2014/main" id="{49C524BD-B040-C975-3BD9-CFF6C4C6CCA4}"/>
              </a:ext>
            </a:extLst>
          </p:cNvPr>
          <p:cNvGrpSpPr/>
          <p:nvPr/>
        </p:nvGrpSpPr>
        <p:grpSpPr>
          <a:xfrm rot="5400000">
            <a:off x="4548930" y="732164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6" name="Rectangle: Rounded Corners 45">
              <a:extLst>
                <a:ext uri="{FF2B5EF4-FFF2-40B4-BE49-F238E27FC236}">
                  <a16:creationId xmlns:a16="http://schemas.microsoft.com/office/drawing/2014/main" id="{1E0AC72A-B41E-1124-3498-8D33D3481605}"/>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7" name="Rectangle: Rounded Corners 46">
              <a:extLst>
                <a:ext uri="{FF2B5EF4-FFF2-40B4-BE49-F238E27FC236}">
                  <a16:creationId xmlns:a16="http://schemas.microsoft.com/office/drawing/2014/main" id="{B66B95A2-1AB3-64BE-9F2E-F6B9E8A57145}"/>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7" name="Content Placeholder 3">
            <a:extLst>
              <a:ext uri="{FF2B5EF4-FFF2-40B4-BE49-F238E27FC236}">
                <a16:creationId xmlns:a16="http://schemas.microsoft.com/office/drawing/2014/main" id="{466AF27B-A768-2D95-75DE-9EEDCA9190A0}"/>
              </a:ext>
            </a:extLst>
          </p:cNvPr>
          <p:cNvSpPr txBox="1">
            <a:spLocks/>
          </p:cNvSpPr>
          <p:nvPr/>
        </p:nvSpPr>
        <p:spPr>
          <a:xfrm>
            <a:off x="2134066" y="8490386"/>
            <a:ext cx="6350830" cy="1246534"/>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إمكانية عرض شرح عن الشركة والخدمات التي تقدمها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8" name="Content Placeholder 4">
            <a:extLst>
              <a:ext uri="{FF2B5EF4-FFF2-40B4-BE49-F238E27FC236}">
                <a16:creationId xmlns:a16="http://schemas.microsoft.com/office/drawing/2014/main" id="{1561FD88-9852-CF9C-D69C-4081E6C85233}"/>
              </a:ext>
            </a:extLst>
          </p:cNvPr>
          <p:cNvSpPr txBox="1">
            <a:spLocks/>
          </p:cNvSpPr>
          <p:nvPr/>
        </p:nvSpPr>
        <p:spPr>
          <a:xfrm>
            <a:off x="2781965" y="5933853"/>
            <a:ext cx="5674681" cy="101900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الرابط الرسمي للشركة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9" name="Content Placeholder 5">
            <a:extLst>
              <a:ext uri="{FF2B5EF4-FFF2-40B4-BE49-F238E27FC236}">
                <a16:creationId xmlns:a16="http://schemas.microsoft.com/office/drawing/2014/main" id="{7193E64D-C343-13AC-0D27-5298E7700394}"/>
              </a:ext>
            </a:extLst>
          </p:cNvPr>
          <p:cNvSpPr txBox="1">
            <a:spLocks/>
          </p:cNvSpPr>
          <p:nvPr/>
        </p:nvSpPr>
        <p:spPr>
          <a:xfrm>
            <a:off x="2602539" y="11069131"/>
            <a:ext cx="5860109" cy="1019005"/>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ar-JO" sz="3000" dirty="0">
                <a:solidFill>
                  <a:srgbClr val="7030A0"/>
                </a:solidFill>
                <a:ea typeface="Cambria" panose="02040503050406030204" pitchFamily="18" charset="0"/>
                <a:cs typeface="DIN NEXT™ ARABIC REGULAR" panose="020B0503020203050203" pitchFamily="34" charset="-78"/>
              </a:rPr>
              <a:t>ارقام هواتف والبريد الالكتروني بالإضافة الى موقع الشركة</a:t>
            </a:r>
            <a:endParaRPr lang="en-US" sz="3000" dirty="0">
              <a:solidFill>
                <a:srgbClr val="7030A0"/>
              </a:solidFill>
              <a:ea typeface="Cambria" panose="02040503050406030204" pitchFamily="18" charset="0"/>
              <a:cs typeface="DIN NEXT™ ARABIC REGULAR" panose="020B0503020203050203" pitchFamily="34" charset="-78"/>
            </a:endParaRPr>
          </a:p>
        </p:txBody>
      </p:sp>
      <p:pic>
        <p:nvPicPr>
          <p:cNvPr id="5" name="Picture 4">
            <a:extLst>
              <a:ext uri="{FF2B5EF4-FFF2-40B4-BE49-F238E27FC236}">
                <a16:creationId xmlns:a16="http://schemas.microsoft.com/office/drawing/2014/main" id="{1B8F11D5-900A-B0BE-B8D9-423278A7D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20550" y="1853604"/>
            <a:ext cx="6781800" cy="10610850"/>
          </a:xfrm>
          <a:prstGeom prst="rect">
            <a:avLst/>
          </a:prstGeom>
        </p:spPr>
      </p:pic>
      <p:pic>
        <p:nvPicPr>
          <p:cNvPr id="33" name="Graphic 32">
            <a:extLst>
              <a:ext uri="{FF2B5EF4-FFF2-40B4-BE49-F238E27FC236}">
                <a16:creationId xmlns:a16="http://schemas.microsoft.com/office/drawing/2014/main" id="{3AA296EC-4679-65D7-1C1D-CE66D8A57C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6200112"/>
            <a:ext cx="486486" cy="486486"/>
          </a:xfrm>
          <a:prstGeom prst="rect">
            <a:avLst/>
          </a:prstGeom>
        </p:spPr>
      </p:pic>
      <p:pic>
        <p:nvPicPr>
          <p:cNvPr id="48" name="Graphic 47">
            <a:extLst>
              <a:ext uri="{FF2B5EF4-FFF2-40B4-BE49-F238E27FC236}">
                <a16:creationId xmlns:a16="http://schemas.microsoft.com/office/drawing/2014/main" id="{29D16948-7E40-4E43-3B4E-F360E4D605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8870410"/>
            <a:ext cx="486486" cy="486486"/>
          </a:xfrm>
          <a:prstGeom prst="rect">
            <a:avLst/>
          </a:prstGeom>
        </p:spPr>
      </p:pic>
      <p:pic>
        <p:nvPicPr>
          <p:cNvPr id="49" name="Graphic 48">
            <a:extLst>
              <a:ext uri="{FF2B5EF4-FFF2-40B4-BE49-F238E27FC236}">
                <a16:creationId xmlns:a16="http://schemas.microsoft.com/office/drawing/2014/main" id="{F78B2513-6EE6-2EF8-DF47-0AC221B5DC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11335390"/>
            <a:ext cx="486486" cy="486486"/>
          </a:xfrm>
          <a:prstGeom prst="rect">
            <a:avLst/>
          </a:prstGeom>
        </p:spPr>
      </p:pic>
    </p:spTree>
    <p:extLst>
      <p:ext uri="{BB962C8B-B14F-4D97-AF65-F5344CB8AC3E}">
        <p14:creationId xmlns:p14="http://schemas.microsoft.com/office/powerpoint/2010/main" val="2413286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الربط الخارجي</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648245"/>
            <a:ext cx="5860109" cy="1019005"/>
          </a:xfrm>
        </p:spPr>
        <p:txBody>
          <a:bodyPr/>
          <a:lstStyle/>
          <a:p>
            <a:r>
              <a:rPr lang="ar-JO" dirty="0">
                <a:latin typeface="Almarai" pitchFamily="2" charset="-78"/>
                <a:cs typeface="Almarai" pitchFamily="2" charset="-78"/>
              </a:rPr>
              <a:t>التزامن في إمكانية الرد على العملاء بشكل غير محدود</a:t>
            </a:r>
            <a:endParaRPr lang="en-US" dirty="0">
              <a:latin typeface="Almarai" pitchFamily="2" charset="-78"/>
              <a:cs typeface="Almarai" pitchFamily="2" charset="-78"/>
            </a:endParaRP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p:txBody>
          <a:bodyPr/>
          <a:lstStyle/>
          <a:p>
            <a:r>
              <a:rPr lang="ar-JO" dirty="0">
                <a:latin typeface="Almarai" pitchFamily="2" charset="-78"/>
                <a:cs typeface="Almarai" pitchFamily="2" charset="-78"/>
              </a:rPr>
              <a:t>إمكانية الاحتفاظ بالمحادثات وارشفتها</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p:txBody>
          <a:bodyPr/>
          <a:lstStyle/>
          <a:p>
            <a:pPr rtl="1"/>
            <a:r>
              <a:rPr lang="ar-JO" dirty="0">
                <a:latin typeface="Almarai" pitchFamily="2" charset="-78"/>
                <a:cs typeface="Almarai" pitchFamily="2" charset="-78"/>
              </a:rPr>
              <a:t>الربط المباشر مع نظام الشركة </a:t>
            </a:r>
            <a:r>
              <a:rPr lang="en-US" dirty="0">
                <a:latin typeface="Almarai" pitchFamily="2" charset="-78"/>
                <a:cs typeface="Almarai" pitchFamily="2" charset="-78"/>
              </a:rPr>
              <a:t>CRM</a:t>
            </a:r>
          </a:p>
        </p:txBody>
      </p:sp>
      <p:pic>
        <p:nvPicPr>
          <p:cNvPr id="10" name="Graphic 9">
            <a:extLst>
              <a:ext uri="{FF2B5EF4-FFF2-40B4-BE49-F238E27FC236}">
                <a16:creationId xmlns:a16="http://schemas.microsoft.com/office/drawing/2014/main" id="{0D2B966F-2FCB-49C5-8B6E-CE6725CC8B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934663" y="4823989"/>
            <a:ext cx="1648822" cy="1648822"/>
          </a:xfrm>
          <a:prstGeom prst="rect">
            <a:avLst/>
          </a:prstGeom>
        </p:spPr>
      </p:pic>
    </p:spTree>
    <p:extLst>
      <p:ext uri="{BB962C8B-B14F-4D97-AF65-F5344CB8AC3E}">
        <p14:creationId xmlns:p14="http://schemas.microsoft.com/office/powerpoint/2010/main" val="3433621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الأمان والسرية</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591095"/>
            <a:ext cx="5860109" cy="1019005"/>
          </a:xfrm>
        </p:spPr>
        <p:txBody>
          <a:bodyPr>
            <a:normAutofit fontScale="92500"/>
          </a:bodyPr>
          <a:lstStyle/>
          <a:p>
            <a:pPr rtl="1"/>
            <a:r>
              <a:rPr lang="ar-JO" dirty="0">
                <a:latin typeface="Almarai" pitchFamily="2" charset="-78"/>
                <a:cs typeface="Almarai" pitchFamily="2" charset="-78"/>
              </a:rPr>
              <a:t>جميع البيانات مشفرة من بين المستخدم والشركة </a:t>
            </a:r>
            <a:r>
              <a:rPr lang="en-US" dirty="0">
                <a:latin typeface="Almarai" pitchFamily="2" charset="-78"/>
                <a:cs typeface="Almarai" pitchFamily="2" charset="-78"/>
              </a:rPr>
              <a:t>End to end encryption</a:t>
            </a: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a:xfrm>
            <a:off x="2400299" y="6348497"/>
            <a:ext cx="5860109" cy="1019005"/>
          </a:xfrm>
        </p:spPr>
        <p:txBody>
          <a:bodyPr>
            <a:normAutofit fontScale="92500"/>
          </a:bodyPr>
          <a:lstStyle/>
          <a:p>
            <a:r>
              <a:rPr lang="ar-JO" dirty="0">
                <a:latin typeface="Almarai" pitchFamily="2" charset="-78"/>
                <a:cs typeface="Almarai" pitchFamily="2" charset="-78"/>
              </a:rPr>
              <a:t>جميع البيانات الخاصة بالشركة محفوظة على سيرفرات داخل المملكة</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a:xfrm>
            <a:off x="2400299" y="9105899"/>
            <a:ext cx="5860109" cy="1019005"/>
          </a:xfrm>
        </p:spPr>
        <p:txBody>
          <a:bodyPr>
            <a:normAutofit fontScale="92500"/>
          </a:bodyPr>
          <a:lstStyle/>
          <a:p>
            <a:pPr rtl="1"/>
            <a:r>
              <a:rPr lang="ar-JO" dirty="0">
                <a:latin typeface="Almarai" pitchFamily="2" charset="-78"/>
                <a:cs typeface="Almarai" pitchFamily="2" charset="-78"/>
              </a:rPr>
              <a:t>تفعيل رقم الشركة يتم من خلال ارسال رمز مباشرة من شركة واتس اب </a:t>
            </a:r>
            <a:endParaRPr lang="en-US" dirty="0">
              <a:latin typeface="Almarai" pitchFamily="2" charset="-78"/>
              <a:cs typeface="Almarai" pitchFamily="2" charset="-78"/>
            </a:endParaRPr>
          </a:p>
        </p:txBody>
      </p:sp>
      <p:pic>
        <p:nvPicPr>
          <p:cNvPr id="9" name="Graphic 8">
            <a:extLst>
              <a:ext uri="{FF2B5EF4-FFF2-40B4-BE49-F238E27FC236}">
                <a16:creationId xmlns:a16="http://schemas.microsoft.com/office/drawing/2014/main" id="{9D17D6A3-58DF-4142-94C4-6A6A8C0DBAD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250" y="4795244"/>
            <a:ext cx="1648822" cy="1648822"/>
          </a:xfrm>
          <a:prstGeom prst="rect">
            <a:avLst/>
          </a:prstGeom>
        </p:spPr>
      </p:pic>
    </p:spTree>
    <p:extLst>
      <p:ext uri="{BB962C8B-B14F-4D97-AF65-F5344CB8AC3E}">
        <p14:creationId xmlns:p14="http://schemas.microsoft.com/office/powerpoint/2010/main" val="4257810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11449050" y="0"/>
            <a:ext cx="10877550" cy="13716000"/>
          </a:xfrm>
          <a:prstGeom prst="rect">
            <a:avLst/>
          </a:prstGeom>
          <a:solidFill>
            <a:schemeClr val="bg1"/>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12851561" y="5152574"/>
            <a:ext cx="8072527" cy="2862322"/>
          </a:xfrm>
          <a:prstGeom prst="rect">
            <a:avLst/>
          </a:prstGeom>
        </p:spPr>
        <p:txBody>
          <a:bodyPr wrap="square">
            <a:spAutoFit/>
          </a:bodyPr>
          <a:lstStyle/>
          <a:p>
            <a:pPr algn="ctr" defTabSz="365760" rtl="1"/>
            <a:r>
              <a:rPr lang="ar-JO" sz="4500" dirty="0">
                <a:solidFill>
                  <a:srgbClr val="7030A0"/>
                </a:solidFill>
                <a:latin typeface="Almarai Bold" pitchFamily="2" charset="-78"/>
                <a:ea typeface="Cambria" panose="02040503050406030204" pitchFamily="18" charset="0"/>
                <a:cs typeface="Almarai Bold" pitchFamily="2" charset="-78"/>
              </a:rPr>
              <a:t>بعض السيناريوهات المقترحة لاستخدام الواتساب اعمال </a:t>
            </a:r>
            <a:r>
              <a:rPr lang="ar-JO" sz="4500" dirty="0">
                <a:solidFill>
                  <a:srgbClr val="2C599D"/>
                </a:solidFill>
                <a:highlight>
                  <a:srgbClr val="FFFF00"/>
                </a:highlight>
                <a:latin typeface="Almarai Bold" pitchFamily="2" charset="-78"/>
                <a:cs typeface="Almarai Bold" pitchFamily="2" charset="-78"/>
              </a:rPr>
              <a:t>اسم الفندق </a:t>
            </a:r>
            <a:r>
              <a:rPr lang="ar-JO" sz="4500" dirty="0">
                <a:solidFill>
                  <a:srgbClr val="7030A0"/>
                </a:solidFill>
                <a:latin typeface="Almarai Bold" pitchFamily="2" charset="-78"/>
                <a:ea typeface="Cambria" panose="02040503050406030204" pitchFamily="18" charset="0"/>
                <a:cs typeface="Almarai Bold" pitchFamily="2" charset="-78"/>
              </a:rPr>
              <a:t>لتحسين التواصل والكفاءة:</a:t>
            </a:r>
          </a:p>
        </p:txBody>
      </p:sp>
      <p:pic>
        <p:nvPicPr>
          <p:cNvPr id="6" name="Picture 5">
            <a:extLst>
              <a:ext uri="{FF2B5EF4-FFF2-40B4-BE49-F238E27FC236}">
                <a16:creationId xmlns:a16="http://schemas.microsoft.com/office/drawing/2014/main" id="{2463BDA4-0DD8-4A82-A4A4-552F02805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139" y="2345219"/>
            <a:ext cx="8507936" cy="10095238"/>
          </a:xfrm>
          <a:prstGeom prst="rect">
            <a:avLst/>
          </a:prstGeom>
        </p:spPr>
      </p:pic>
      <p:sp>
        <p:nvSpPr>
          <p:cNvPr id="7" name="Rectangle 6">
            <a:extLst>
              <a:ext uri="{FF2B5EF4-FFF2-40B4-BE49-F238E27FC236}">
                <a16:creationId xmlns:a16="http://schemas.microsoft.com/office/drawing/2014/main" id="{F8148EFC-F628-2352-D377-0DCD318303CB}"/>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Tree>
    <p:extLst>
      <p:ext uri="{BB962C8B-B14F-4D97-AF65-F5344CB8AC3E}">
        <p14:creationId xmlns:p14="http://schemas.microsoft.com/office/powerpoint/2010/main" val="993762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632265A-1513-ED29-6EAB-AB47FB33B5DE}"/>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4680D572-0403-8A3B-D77C-FBC0CAB1A828}"/>
              </a:ext>
            </a:extLst>
          </p:cNvPr>
          <p:cNvSpPr txBox="1">
            <a:spLocks/>
          </p:cNvSpPr>
          <p:nvPr/>
        </p:nvSpPr>
        <p:spPr>
          <a:xfrm>
            <a:off x="3231330" y="955605"/>
            <a:ext cx="5619296" cy="1101594"/>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4500" dirty="0">
                <a:solidFill>
                  <a:srgbClr val="7030A0"/>
                </a:solidFill>
                <a:latin typeface="Almarai Bold" pitchFamily="2" charset="-78"/>
                <a:cs typeface="Almarai Bold" pitchFamily="2" charset="-78"/>
              </a:rPr>
              <a:t>العروض الخاصة:</a:t>
            </a:r>
            <a:endParaRPr lang="en-US" sz="4500" dirty="0">
              <a:solidFill>
                <a:srgbClr val="7030A0"/>
              </a:solidFill>
              <a:latin typeface="Almarai Bold" pitchFamily="2" charset="-78"/>
              <a:cs typeface="Almarai Bold"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3226771" y="5742658"/>
            <a:ext cx="7826666" cy="275059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457200">
              <a:lnSpc>
                <a:spcPct val="150000"/>
              </a:lnSpc>
              <a:spcBef>
                <a:spcPts val="100"/>
              </a:spcBef>
              <a:spcAft>
                <a:spcPts val="100"/>
              </a:spcAft>
              <a:defRPr/>
            </a:pPr>
            <a:r>
              <a:rPr lang="ar-JO" sz="3300" dirty="0">
                <a:solidFill>
                  <a:srgbClr val="2C599D"/>
                </a:solidFill>
                <a:latin typeface="Almarai" pitchFamily="2" charset="-78"/>
                <a:cs typeface="Almarai" pitchFamily="2" charset="-78"/>
              </a:rPr>
              <a:t>المحادثات الخاصة بالتسويق من المحادثات التي تقوم ببدئها الأعمال التجارية والتي قام العملاء بالاشتراك فيها لتلقي رسائل ترويجية أو معلومات عن المنتجات أو الخدمات.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32478" y="4641106"/>
            <a:ext cx="421525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تسويق</a:t>
            </a:r>
            <a:endParaRPr lang="en-US" sz="5400" dirty="0">
              <a:solidFill>
                <a:srgbClr val="7030A0"/>
              </a:solidFill>
              <a:latin typeface="Almarai Bold" pitchFamily="2" charset="-78"/>
              <a:cs typeface="Almarai Bold" pitchFamily="2" charset="-78"/>
            </a:endParaRPr>
          </a:p>
        </p:txBody>
      </p:sp>
      <p:pic>
        <p:nvPicPr>
          <p:cNvPr id="12" name="Picture 11">
            <a:extLst>
              <a:ext uri="{FF2B5EF4-FFF2-40B4-BE49-F238E27FC236}">
                <a16:creationId xmlns:a16="http://schemas.microsoft.com/office/drawing/2014/main" id="{F1830347-64D9-AF3A-D88D-6559B2CE76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456" y="2670140"/>
            <a:ext cx="10384748" cy="10090255"/>
          </a:xfrm>
          <a:prstGeom prst="rect">
            <a:avLst/>
          </a:prstGeom>
        </p:spPr>
      </p:pic>
      <p:sp>
        <p:nvSpPr>
          <p:cNvPr id="13" name="Rectangle: Diagonal Corners Rounded 12">
            <a:extLst>
              <a:ext uri="{FF2B5EF4-FFF2-40B4-BE49-F238E27FC236}">
                <a16:creationId xmlns:a16="http://schemas.microsoft.com/office/drawing/2014/main" id="{D9509178-0E49-A572-8A26-FBB7C778A74C}"/>
              </a:ext>
            </a:extLst>
          </p:cNvPr>
          <p:cNvSpPr/>
          <p:nvPr/>
        </p:nvSpPr>
        <p:spPr>
          <a:xfrm>
            <a:off x="2001328" y="4064698"/>
            <a:ext cx="7897486" cy="6839090"/>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7" name="Content Placeholder 4">
            <a:extLst>
              <a:ext uri="{FF2B5EF4-FFF2-40B4-BE49-F238E27FC236}">
                <a16:creationId xmlns:a16="http://schemas.microsoft.com/office/drawing/2014/main" id="{5504897F-996D-5B9B-B0B2-CE458A146EE7}"/>
              </a:ext>
            </a:extLst>
          </p:cNvPr>
          <p:cNvSpPr txBox="1">
            <a:spLocks/>
          </p:cNvSpPr>
          <p:nvPr/>
        </p:nvSpPr>
        <p:spPr>
          <a:xfrm>
            <a:off x="2380892" y="4530525"/>
            <a:ext cx="6853886" cy="565655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800" dirty="0">
                <a:solidFill>
                  <a:srgbClr val="2C599D"/>
                </a:solidFill>
                <a:latin typeface="Almarai" pitchFamily="2" charset="-78"/>
                <a:cs typeface="Almarai" pitchFamily="2" charset="-78"/>
              </a:rPr>
              <a:t>مرحبًا [اسم الضيف]،</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يسرنا إبلاغك بوجود عرض خاص للنزلاء على [الخدمة أو المنتج، مثل العشاء في مطعم الفندق أو جلسة تدليك في السبا]. </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هذا العرض متاح فقط خلال إقامتك.</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للحجز أو لمعرفة المزيد، يرجى الرد على هذه الرسالة.</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تحياتنا،</a:t>
            </a:r>
          </a:p>
          <a:p>
            <a:pPr algn="r" rtl="1">
              <a:lnSpc>
                <a:spcPct val="100000"/>
              </a:lnSpc>
              <a:defRPr/>
            </a:pPr>
            <a:r>
              <a:rPr lang="ar-JO" sz="2800" dirty="0">
                <a:solidFill>
                  <a:srgbClr val="2C599D"/>
                </a:solidFill>
                <a:highlight>
                  <a:srgbClr val="FFFF00"/>
                </a:highlight>
                <a:latin typeface="Almarai" pitchFamily="2" charset="-78"/>
                <a:cs typeface="Almarai" pitchFamily="2" charset="-78"/>
              </a:rPr>
              <a:t>فريق اسم الفندق</a:t>
            </a:r>
          </a:p>
        </p:txBody>
      </p:sp>
    </p:spTree>
    <p:extLst>
      <p:ext uri="{BB962C8B-B14F-4D97-AF65-F5344CB8AC3E}">
        <p14:creationId xmlns:p14="http://schemas.microsoft.com/office/powerpoint/2010/main" val="300867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572639"/>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بإرسال </a:t>
            </a:r>
            <a:r>
              <a:rPr lang="ar-JO" sz="3300" dirty="0">
                <a:solidFill>
                  <a:srgbClr val="2C599D"/>
                </a:solidFill>
                <a:cs typeface="Almarai" pitchFamily="2" charset="-78"/>
              </a:rPr>
              <a:t>تأكيد الحجز </a:t>
            </a:r>
            <a:r>
              <a:rPr lang="ar-JO" sz="3300" dirty="0">
                <a:solidFill>
                  <a:srgbClr val="2C599D"/>
                </a:solidFill>
                <a:latin typeface="Almarai" pitchFamily="2" charset="-78"/>
                <a:cs typeface="Almarai" pitchFamily="2" charset="-78"/>
              </a:rPr>
              <a:t>إلى العميل أو إرشادات ما قبل الوصول</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658904" y="3744537"/>
            <a:ext cx="4940165"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471736" y="1343411"/>
            <a:ext cx="8702188" cy="5630354"/>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604513" y="8145105"/>
            <a:ext cx="8569412" cy="4673748"/>
          </a:xfrm>
          <a:prstGeom prst="round2DiagRect">
            <a:avLst>
              <a:gd name="adj1" fmla="val 17532"/>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147301" y="8317176"/>
            <a:ext cx="7351059" cy="419025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300" dirty="0">
                <a:solidFill>
                  <a:srgbClr val="2C599D"/>
                </a:solidFill>
                <a:latin typeface="Almarai" pitchFamily="2" charset="-78"/>
                <a:cs typeface="Almarai" pitchFamily="2" charset="-78"/>
              </a:rPr>
              <a:t>مرحبًا [اسم الضيف]،</a:t>
            </a:r>
          </a:p>
          <a:p>
            <a:pPr algn="r" rtl="1">
              <a:defRPr/>
            </a:pPr>
            <a:endParaRPr lang="ar-JO" sz="23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قبل وصولك إلى فندق أنيفيل خميس مشيط ، نود تزويدك ببعض المعلومات المفيدة: </a:t>
            </a:r>
          </a:p>
          <a:p>
            <a:pPr algn="r" rtl="1">
              <a:defRPr/>
            </a:pPr>
            <a:endParaRPr lang="ar-JO" sz="23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عنوان الفندق هو [العنوان]، وأقرب معلم هو [المعلم]. يمكنك تسجيل الوصول من خلال الرابط التالي: [رابط تسجيل الوصول].</a:t>
            </a:r>
          </a:p>
          <a:p>
            <a:pPr algn="r" rtl="1">
              <a:defRPr/>
            </a:pPr>
            <a:r>
              <a:rPr lang="ar-JO" sz="2300" dirty="0">
                <a:solidFill>
                  <a:srgbClr val="2C599D"/>
                </a:solidFill>
                <a:latin typeface="Almarai" pitchFamily="2" charset="-78"/>
                <a:cs typeface="Almarai" pitchFamily="2" charset="-78"/>
              </a:rPr>
              <a:t>إذا كنت بحاجة إلى أي مساعدة إضافية، نحن هنا لمساعدتك.</a:t>
            </a: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الفندق</a:t>
            </a: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284764" y="1504701"/>
            <a:ext cx="7076132" cy="506862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الضيف]،</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شكرًا لاختيارك الإقامة في فندق أنيفيل خميس مشيط .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نود تأكيد حجزك لليلة [تاريخ الحجز]. غرفتك ستكون جاهزة لاستقبالك من الساعة [وقت الدخول].</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إذا كان لديك أي طلبات خاصة، يرجى إبلاغنا بها قبل الوصول.</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نتطلع إلى استقبالك،</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الفندق</a:t>
            </a: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3125685" y="435242"/>
            <a:ext cx="5394290" cy="584977"/>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تأكيد الحجز وتفاصيل الإقامة</a:t>
            </a:r>
            <a:endParaRPr lang="en-US" sz="3300" b="1" dirty="0">
              <a:solidFill>
                <a:srgbClr val="7030A0"/>
              </a:solidFill>
              <a:latin typeface="Almarai Bold" pitchFamily="2" charset="-78"/>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203323" y="7244155"/>
            <a:ext cx="5239015" cy="664730"/>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إرشادات ما قبل الوصول</a:t>
            </a:r>
            <a:endParaRPr lang="en-US" sz="3300" b="1" dirty="0">
              <a:solidFill>
                <a:srgbClr val="7030A0"/>
              </a:solidFill>
              <a:latin typeface="Almarai Bold" pitchFamily="2" charset="-78"/>
              <a:cs typeface="Almarai Bold" pitchFamily="2" charset="-78"/>
            </a:endParaRPr>
          </a:p>
        </p:txBody>
      </p:sp>
    </p:spTree>
    <p:extLst>
      <p:ext uri="{BB962C8B-B14F-4D97-AF65-F5344CB8AC3E}">
        <p14:creationId xmlns:p14="http://schemas.microsoft.com/office/powerpoint/2010/main" val="3911289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830853"/>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بالاجابة كترحيب بالعميل أو إشعار بتنظيف الغرف</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572640" y="4002751"/>
            <a:ext cx="511269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612471" y="1343411"/>
            <a:ext cx="8420719" cy="5023323"/>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653767" y="8047624"/>
            <a:ext cx="8338127" cy="4837624"/>
          </a:xfrm>
          <a:prstGeom prst="round2DiagRect">
            <a:avLst>
              <a:gd name="adj1" fmla="val 17532"/>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178086" y="8473057"/>
            <a:ext cx="7289489" cy="381586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pitchFamily="2" charset="-78"/>
                <a:cs typeface="Almarai" pitchFamily="2" charset="-78"/>
              </a:rPr>
              <a:t>مرحبًا [اسم الضيف]،</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نود إعلامك بأن فريق التدبير المنزلي سيقوم بتنظيف غرفتك في الساعة [الوقت] اليوم. </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إذا كنت تفضل وقتًا آخر، يرجى إبلاغنا.</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الفندق</a:t>
            </a: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078966" y="1840259"/>
            <a:ext cx="7487728" cy="4029626"/>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الضيف]،</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نرحب بك في </a:t>
            </a:r>
            <a:r>
              <a:rPr lang="ar-JO" sz="2400" dirty="0">
                <a:solidFill>
                  <a:srgbClr val="2C599D"/>
                </a:solidFill>
                <a:highlight>
                  <a:srgbClr val="FFFF00"/>
                </a:highlight>
                <a:latin typeface="Almarai" pitchFamily="2" charset="-78"/>
                <a:cs typeface="Almarai" pitchFamily="2" charset="-78"/>
              </a:rPr>
              <a:t>اسم الفندق </a:t>
            </a:r>
            <a:r>
              <a:rPr lang="ar-JO" sz="2400" dirty="0">
                <a:solidFill>
                  <a:srgbClr val="2C599D"/>
                </a:solidFill>
                <a:latin typeface="Almarai" pitchFamily="2" charset="-78"/>
                <a:cs typeface="Almarai" pitchFamily="2" charset="-78"/>
              </a:rPr>
              <a:t>! نأمل أن تكون رحلتك ممتعة. </a:t>
            </a:r>
          </a:p>
          <a:p>
            <a:pPr algn="r" rtl="1">
              <a:lnSpc>
                <a:spcPct val="100000"/>
              </a:lnSpc>
              <a:defRPr/>
            </a:pPr>
            <a:r>
              <a:rPr lang="ar-JO" sz="2400" dirty="0">
                <a:solidFill>
                  <a:srgbClr val="2C599D"/>
                </a:solidFill>
                <a:latin typeface="Almarai" pitchFamily="2" charset="-78"/>
                <a:cs typeface="Almarai" pitchFamily="2" charset="-78"/>
              </a:rPr>
              <a:t>إذا كنت بحاجة إلى أي شيء خلال إقامتك، مثل حجوزات المطاعم أو الجولات السياحية، </a:t>
            </a:r>
          </a:p>
          <a:p>
            <a:pPr algn="r" rtl="1">
              <a:lnSpc>
                <a:spcPct val="100000"/>
              </a:lnSpc>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يرجى إرسال رسالة هنا،نتمنى لك إقامة مريحة.</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الفندق</a:t>
            </a: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3715204" y="620817"/>
            <a:ext cx="4215253" cy="58497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الترحيب عند الوصول :</a:t>
            </a:r>
            <a:endParaRPr lang="en-US" sz="3300" b="1" dirty="0">
              <a:solidFill>
                <a:srgbClr val="7030A0"/>
              </a:solidFill>
              <a:latin typeface="Almarai Bold" pitchFamily="2" charset="-78"/>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715204" y="6874814"/>
            <a:ext cx="4215253" cy="664730"/>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إشعار بتنظيف الغرف:</a:t>
            </a:r>
            <a:endParaRPr lang="en-US" sz="3300" b="1" dirty="0">
              <a:solidFill>
                <a:srgbClr val="7030A0"/>
              </a:solidFill>
              <a:latin typeface="Almarai Bold" pitchFamily="2" charset="-78"/>
              <a:cs typeface="Almarai Bold" pitchFamily="2" charset="-78"/>
            </a:endParaRPr>
          </a:p>
        </p:txBody>
      </p:sp>
    </p:spTree>
    <p:extLst>
      <p:ext uri="{BB962C8B-B14F-4D97-AF65-F5344CB8AC3E}">
        <p14:creationId xmlns:p14="http://schemas.microsoft.com/office/powerpoint/2010/main" val="2429592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830853"/>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على التذكير بموعد الخروج او استطلاع رضا الضيف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21360" y="4002751"/>
            <a:ext cx="4284557" cy="828102"/>
          </a:xfrm>
          <a:prstGeom prst="rect">
            <a:avLst/>
          </a:prstGeom>
        </p:spPr>
        <p:txBody>
          <a:bodyPr vert="horz" lIns="91440" tIns="45720" rIns="91440" bIns="45720" rtlCol="0" anchor="b">
            <a:normAutofit fontScale="925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grpSp>
        <p:nvGrpSpPr>
          <p:cNvPr id="4" name="Group 3">
            <a:extLst>
              <a:ext uri="{FF2B5EF4-FFF2-40B4-BE49-F238E27FC236}">
                <a16:creationId xmlns:a16="http://schemas.microsoft.com/office/drawing/2014/main" id="{23380DDC-E5A1-2914-2239-8B885CCDA6F0}"/>
              </a:ext>
            </a:extLst>
          </p:cNvPr>
          <p:cNvGrpSpPr/>
          <p:nvPr/>
        </p:nvGrpSpPr>
        <p:grpSpPr>
          <a:xfrm>
            <a:off x="1403231" y="7737919"/>
            <a:ext cx="8839199" cy="4661876"/>
            <a:chOff x="1488141" y="7554317"/>
            <a:chExt cx="8839199" cy="4661876"/>
          </a:xfrm>
        </p:grpSpPr>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488141" y="7554317"/>
              <a:ext cx="8839199" cy="4661876"/>
            </a:xfrm>
            <a:prstGeom prst="round2DiagRect">
              <a:avLst>
                <a:gd name="adj1" fmla="val 16667"/>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1488141" y="7818045"/>
              <a:ext cx="8229600" cy="398289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الضيف]،</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شكرًا لإقامتك في </a:t>
              </a:r>
              <a:r>
                <a:rPr lang="ar-JO" sz="2400" dirty="0">
                  <a:solidFill>
                    <a:srgbClr val="2C599D"/>
                  </a:solidFill>
                  <a:highlight>
                    <a:srgbClr val="FFFF00"/>
                  </a:highlight>
                  <a:latin typeface="Almarai" pitchFamily="2" charset="-78"/>
                  <a:cs typeface="Almarai" pitchFamily="2" charset="-78"/>
                </a:rPr>
                <a:t>اسم الفندق </a:t>
              </a:r>
              <a:r>
                <a:rPr lang="ar-JO" sz="2400" dirty="0">
                  <a:solidFill>
                    <a:srgbClr val="2C599D"/>
                  </a:solidFill>
                  <a:latin typeface="Almarai" pitchFamily="2" charset="-78"/>
                  <a:cs typeface="Almarai" pitchFamily="2" charset="-78"/>
                </a:rPr>
                <a:t>.</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نود أن نعرف رأيك حول تجربتك معنا. </a:t>
              </a:r>
            </a:p>
            <a:p>
              <a:pPr algn="r" rtl="1">
                <a:lnSpc>
                  <a:spcPct val="100000"/>
                </a:lnSpc>
                <a:defRPr/>
              </a:pPr>
              <a:r>
                <a:rPr lang="ar-JO" sz="2400" dirty="0">
                  <a:solidFill>
                    <a:srgbClr val="2C599D"/>
                  </a:solidFill>
                  <a:latin typeface="Almarai" pitchFamily="2" charset="-78"/>
                  <a:cs typeface="Almarai" pitchFamily="2" charset="-78"/>
                </a:rPr>
                <a:t>يرجى ملء الاستبيان القصير عبر الرابط التالي: [رابط الاستبيان].</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نتطلع إلى الترحيب بك مجددًا،</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الفندق</a:t>
              </a:r>
            </a:p>
          </p:txBody>
        </p:sp>
      </p:grpSp>
      <p:grpSp>
        <p:nvGrpSpPr>
          <p:cNvPr id="3" name="Group 2">
            <a:extLst>
              <a:ext uri="{FF2B5EF4-FFF2-40B4-BE49-F238E27FC236}">
                <a16:creationId xmlns:a16="http://schemas.microsoft.com/office/drawing/2014/main" id="{14939F7F-E1A7-3649-465E-919CC8CC75E3}"/>
              </a:ext>
            </a:extLst>
          </p:cNvPr>
          <p:cNvGrpSpPr/>
          <p:nvPr/>
        </p:nvGrpSpPr>
        <p:grpSpPr>
          <a:xfrm>
            <a:off x="1340647" y="1604062"/>
            <a:ext cx="8964366" cy="4797377"/>
            <a:chOff x="1362974" y="1100578"/>
            <a:chExt cx="8964366" cy="4797377"/>
          </a:xfrm>
        </p:grpSpPr>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362974" y="1100578"/>
              <a:ext cx="8964366" cy="4797377"/>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1882589" y="1127861"/>
              <a:ext cx="7835152" cy="451909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الضيف]،</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نود تذكيرك بأن موعد الخروج من غرفتك هو الساعة [وقت الخروج] اليوم.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إذا كنت بحاجة إلى تمديد إقامتك أو المساعدة في ترتيب النقل، يرجى إبلاغنا.</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نتمنى لك رحلة سعيدة،</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الفندق</a:t>
              </a:r>
            </a:p>
          </p:txBody>
        </p:sp>
      </p:grpSp>
      <p:sp>
        <p:nvSpPr>
          <p:cNvPr id="15" name="Title 1">
            <a:extLst>
              <a:ext uri="{FF2B5EF4-FFF2-40B4-BE49-F238E27FC236}">
                <a16:creationId xmlns:a16="http://schemas.microsoft.com/office/drawing/2014/main" id="{D2C20AF7-B27B-D92C-6BDF-C1E0997342DB}"/>
              </a:ext>
            </a:extLst>
          </p:cNvPr>
          <p:cNvSpPr txBox="1">
            <a:spLocks/>
          </p:cNvSpPr>
          <p:nvPr/>
        </p:nvSpPr>
        <p:spPr>
          <a:xfrm>
            <a:off x="2606212" y="672545"/>
            <a:ext cx="6433236" cy="607459"/>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cs typeface="Almarai Bold" pitchFamily="2" charset="-78"/>
              </a:rPr>
              <a:t>التذكير بموعد الخروج :</a:t>
            </a:r>
            <a:endParaRPr lang="en-US" sz="3300" b="1" dirty="0">
              <a:solidFill>
                <a:srgbClr val="7030A0"/>
              </a:solidFill>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715204" y="6794647"/>
            <a:ext cx="4215253" cy="664730"/>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استطلاع رضا الضيف :</a:t>
            </a:r>
          </a:p>
        </p:txBody>
      </p:sp>
    </p:spTree>
    <p:extLst>
      <p:ext uri="{BB962C8B-B14F-4D97-AF65-F5344CB8AC3E}">
        <p14:creationId xmlns:p14="http://schemas.microsoft.com/office/powerpoint/2010/main" val="3742293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16007" y="2969638"/>
            <a:ext cx="8790873" cy="794733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000" dirty="0">
                <a:solidFill>
                  <a:srgbClr val="2C599D"/>
                </a:solidFill>
                <a:latin typeface="Almarai" pitchFamily="2" charset="-78"/>
                <a:cs typeface="Almarai" pitchFamily="2" charset="-78"/>
              </a:rPr>
              <a:t>تبدأ هذه المحادثات عندما يرسل لك العميل رسالة. يؤدي ذلك إلى فتح نافذة خدمة العملاء بينك وبين العميل، مما يتيح لك إرسال رسائل مجانية له خلال الـ 24 ساعة القادمة.</a:t>
            </a:r>
          </a:p>
          <a:p>
            <a:pPr>
              <a:lnSpc>
                <a:spcPct val="150000"/>
              </a:lnSpc>
              <a:defRPr/>
            </a:pPr>
            <a:endParaRPr lang="ar-JO" sz="3000" dirty="0">
              <a:solidFill>
                <a:srgbClr val="2C599D"/>
              </a:solidFill>
              <a:latin typeface="Almarai" pitchFamily="2" charset="-78"/>
              <a:cs typeface="Almarai" pitchFamily="2" charset="-78"/>
            </a:endParaRPr>
          </a:p>
          <a:p>
            <a:pPr>
              <a:lnSpc>
                <a:spcPct val="150000"/>
              </a:lnSpc>
              <a:defRPr/>
            </a:pPr>
            <a:r>
              <a:rPr lang="ar-JO" sz="3000" dirty="0">
                <a:solidFill>
                  <a:srgbClr val="2C599D"/>
                </a:solidFill>
                <a:latin typeface="Almarai" pitchFamily="2" charset="-78"/>
                <a:cs typeface="Almarai" pitchFamily="2" charset="-78"/>
              </a:rPr>
              <a:t> في تقنيات، نقدم إمكانية الرد على محادثات العملاء عبر الدردشة المباشرة أو من خلال روبوت دردشة يتولى الردود باستخدام ردود مجهزة مسبقًا تعتمد على مدخلات العميل، مع العديد من الميزات الإضافية مثل إمكانية ربط البوت مع الأنظمة الداخلية للقطاع السياحي.</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175390" y="2555587"/>
            <a:ext cx="5872107"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محادثات الخدمات </a:t>
            </a:r>
          </a:p>
        </p:txBody>
      </p:sp>
      <p:sp>
        <p:nvSpPr>
          <p:cNvPr id="23" name="Rectangle: Diagonal Corners Rounded 22">
            <a:extLst>
              <a:ext uri="{FF2B5EF4-FFF2-40B4-BE49-F238E27FC236}">
                <a16:creationId xmlns:a16="http://schemas.microsoft.com/office/drawing/2014/main" id="{6104900C-5D3A-072F-B180-69A03969A480}"/>
              </a:ext>
            </a:extLst>
          </p:cNvPr>
          <p:cNvSpPr/>
          <p:nvPr/>
        </p:nvSpPr>
        <p:spPr>
          <a:xfrm>
            <a:off x="1552755" y="356364"/>
            <a:ext cx="8518225" cy="3327896"/>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1991916" y="859951"/>
            <a:ext cx="7438955" cy="168282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defRPr/>
            </a:pPr>
            <a:r>
              <a:rPr lang="ar-JO" sz="2400" dirty="0">
                <a:solidFill>
                  <a:srgbClr val="2C599D"/>
                </a:solidFill>
                <a:latin typeface="Almarai" pitchFamily="2" charset="-78"/>
                <a:cs typeface="Almarai" pitchFamily="2" charset="-78"/>
              </a:rPr>
              <a:t>مرحبا، </a:t>
            </a:r>
            <a:r>
              <a:rPr lang="ar-JO" sz="2400" dirty="0">
                <a:solidFill>
                  <a:srgbClr val="2C599D"/>
                </a:solidFill>
                <a:highlight>
                  <a:srgbClr val="FFFF00"/>
                </a:highlight>
                <a:latin typeface="Almarai" pitchFamily="2" charset="-78"/>
                <a:cs typeface="Almarai" pitchFamily="2" charset="-78"/>
              </a:rPr>
              <a:t>اسم الفدق </a:t>
            </a:r>
            <a:r>
              <a:rPr lang="ar-JO" sz="2400" dirty="0">
                <a:solidFill>
                  <a:srgbClr val="2C599D"/>
                </a:solidFill>
                <a:latin typeface="Almarai" pitchFamily="2" charset="-78"/>
                <a:cs typeface="Almarai" pitchFamily="2" charset="-78"/>
              </a:rPr>
              <a:t>ترحب بكم </a:t>
            </a:r>
            <a:r>
              <a:rPr lang="ar-JO" sz="2400" dirty="0">
                <a:solidFill>
                  <a:srgbClr val="2C599D"/>
                </a:solidFill>
                <a:cs typeface="Almarai" pitchFamily="2" charset="-78"/>
              </a:rPr>
              <a:t>المساعد الافتراضي يمكنه خدمتك من خلال الضغط على قائمة الخدمات أدناه</a:t>
            </a:r>
            <a:endParaRPr lang="ar-JO" sz="2400" dirty="0">
              <a:solidFill>
                <a:srgbClr val="2C599D"/>
              </a:solidFill>
              <a:latin typeface="Almarai" pitchFamily="2" charset="-78"/>
              <a:cs typeface="Almarai" pitchFamily="2" charset="-78"/>
            </a:endParaRPr>
          </a:p>
          <a:p>
            <a:pPr rtl="1">
              <a:lnSpc>
                <a:spcPct val="100000"/>
              </a:lnSpc>
              <a:defRPr/>
            </a:pPr>
            <a:r>
              <a:rPr lang="en-US" sz="2400" dirty="0">
                <a:solidFill>
                  <a:srgbClr val="2C599D"/>
                </a:solidFill>
                <a:latin typeface="Almarai" pitchFamily="2" charset="-78"/>
                <a:cs typeface="Almarai" pitchFamily="2" charset="-78"/>
              </a:rPr>
              <a:t>Hello, welcome to </a:t>
            </a:r>
            <a:r>
              <a:rPr lang="en-GB" sz="2400" dirty="0">
                <a:solidFill>
                  <a:srgbClr val="2C599D"/>
                </a:solidFill>
                <a:highlight>
                  <a:srgbClr val="FFFF00"/>
                </a:highlight>
                <a:latin typeface="Almarai" pitchFamily="2" charset="-78"/>
                <a:cs typeface="Almarai" pitchFamily="2" charset="-78"/>
              </a:rPr>
              <a:t>Name of Hotel </a:t>
            </a:r>
            <a:r>
              <a:rPr lang="en-US" sz="2400" dirty="0">
                <a:solidFill>
                  <a:srgbClr val="2C599D"/>
                </a:solidFill>
                <a:latin typeface="Almarai" pitchFamily="2" charset="-78"/>
                <a:cs typeface="Almarai" pitchFamily="2" charset="-78"/>
              </a:rPr>
              <a:t>WhatsApp chatbot</a:t>
            </a:r>
          </a:p>
          <a:p>
            <a:pPr rtl="1">
              <a:lnSpc>
                <a:spcPct val="100000"/>
              </a:lnSpc>
              <a:defRPr/>
            </a:pPr>
            <a:endParaRPr lang="en-US" sz="2400" dirty="0">
              <a:solidFill>
                <a:srgbClr val="2C599D"/>
              </a:solidFill>
              <a:latin typeface="Almarai" pitchFamily="2" charset="-78"/>
              <a:cs typeface="Almarai" pitchFamily="2" charset="-78"/>
            </a:endParaRPr>
          </a:p>
        </p:txBody>
      </p:sp>
      <p:grpSp>
        <p:nvGrpSpPr>
          <p:cNvPr id="13" name="Group 12">
            <a:extLst>
              <a:ext uri="{FF2B5EF4-FFF2-40B4-BE49-F238E27FC236}">
                <a16:creationId xmlns:a16="http://schemas.microsoft.com/office/drawing/2014/main" id="{73742714-6EAF-741A-3DF4-882B48952CC1}"/>
              </a:ext>
            </a:extLst>
          </p:cNvPr>
          <p:cNvGrpSpPr/>
          <p:nvPr/>
        </p:nvGrpSpPr>
        <p:grpSpPr>
          <a:xfrm>
            <a:off x="3391250" y="2623289"/>
            <a:ext cx="2063867" cy="614705"/>
            <a:chOff x="3267257" y="3118960"/>
            <a:chExt cx="2063867" cy="614705"/>
          </a:xfrm>
        </p:grpSpPr>
        <p:sp>
          <p:nvSpPr>
            <p:cNvPr id="3" name="Rectangle 2">
              <a:extLst>
                <a:ext uri="{FF2B5EF4-FFF2-40B4-BE49-F238E27FC236}">
                  <a16:creationId xmlns:a16="http://schemas.microsoft.com/office/drawing/2014/main" id="{3FCBE4AA-1F9D-258F-7138-A4D7F48E22D7}"/>
                </a:ext>
              </a:extLst>
            </p:cNvPr>
            <p:cNvSpPr/>
            <p:nvPr/>
          </p:nvSpPr>
          <p:spPr>
            <a:xfrm>
              <a:off x="3267257" y="3143937"/>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3E538866-6512-FB41-0C5C-81753C969CC5}"/>
                </a:ext>
              </a:extLst>
            </p:cNvPr>
            <p:cNvSpPr txBox="1">
              <a:spLocks/>
            </p:cNvSpPr>
            <p:nvPr/>
          </p:nvSpPr>
          <p:spPr>
            <a:xfrm>
              <a:off x="3514247" y="3118960"/>
              <a:ext cx="1595424" cy="49621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en-US" sz="2000" dirty="0">
                  <a:solidFill>
                    <a:srgbClr val="7030A0"/>
                  </a:solidFill>
                  <a:latin typeface="Almarai" pitchFamily="2" charset="-78"/>
                  <a:cs typeface="Almarai" pitchFamily="2" charset="-78"/>
                </a:rPr>
                <a:t>English</a:t>
              </a:r>
            </a:p>
          </p:txBody>
        </p:sp>
      </p:grpSp>
      <p:sp>
        <p:nvSpPr>
          <p:cNvPr id="80" name="Rectangle: Diagonal Corners Rounded 79">
            <a:extLst>
              <a:ext uri="{FF2B5EF4-FFF2-40B4-BE49-F238E27FC236}">
                <a16:creationId xmlns:a16="http://schemas.microsoft.com/office/drawing/2014/main" id="{6D47A3F2-51E7-4EE1-B22D-503AB8922840}"/>
              </a:ext>
            </a:extLst>
          </p:cNvPr>
          <p:cNvSpPr/>
          <p:nvPr/>
        </p:nvSpPr>
        <p:spPr>
          <a:xfrm>
            <a:off x="1431985" y="4187847"/>
            <a:ext cx="8638995" cy="8824973"/>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1" name="Group 80">
            <a:extLst>
              <a:ext uri="{FF2B5EF4-FFF2-40B4-BE49-F238E27FC236}">
                <a16:creationId xmlns:a16="http://schemas.microsoft.com/office/drawing/2014/main" id="{3B08AD09-AB1F-49F5-BD3D-38847907FCBC}"/>
              </a:ext>
            </a:extLst>
          </p:cNvPr>
          <p:cNvGrpSpPr/>
          <p:nvPr/>
        </p:nvGrpSpPr>
        <p:grpSpPr>
          <a:xfrm>
            <a:off x="2110986" y="5484486"/>
            <a:ext cx="7451394" cy="547131"/>
            <a:chOff x="1908625" y="5037404"/>
            <a:chExt cx="7451394" cy="547131"/>
          </a:xfrm>
        </p:grpSpPr>
        <p:pic>
          <p:nvPicPr>
            <p:cNvPr id="82" name="Picture 81">
              <a:extLst>
                <a:ext uri="{FF2B5EF4-FFF2-40B4-BE49-F238E27FC236}">
                  <a16:creationId xmlns:a16="http://schemas.microsoft.com/office/drawing/2014/main" id="{A2D3CE32-CF79-44D8-88AC-55E074AD3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098196"/>
              <a:ext cx="425547" cy="425547"/>
            </a:xfrm>
            <a:prstGeom prst="rect">
              <a:avLst/>
            </a:prstGeom>
          </p:spPr>
        </p:pic>
        <p:sp>
          <p:nvSpPr>
            <p:cNvPr id="83" name="Content Placeholder 4">
              <a:extLst>
                <a:ext uri="{FF2B5EF4-FFF2-40B4-BE49-F238E27FC236}">
                  <a16:creationId xmlns:a16="http://schemas.microsoft.com/office/drawing/2014/main" id="{0C48E0AD-E8D2-435E-A8D6-E071703ED5F4}"/>
                </a:ext>
              </a:extLst>
            </p:cNvPr>
            <p:cNvSpPr txBox="1">
              <a:spLocks/>
            </p:cNvSpPr>
            <p:nvPr/>
          </p:nvSpPr>
          <p:spPr>
            <a:xfrm>
              <a:off x="2796046" y="5037404"/>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1 تأكيد الحجز وتسجيل الوصول الذاتي</a:t>
              </a:r>
            </a:p>
          </p:txBody>
        </p:sp>
      </p:grpSp>
      <p:sp>
        <p:nvSpPr>
          <p:cNvPr id="84" name="Content Placeholder 4">
            <a:extLst>
              <a:ext uri="{FF2B5EF4-FFF2-40B4-BE49-F238E27FC236}">
                <a16:creationId xmlns:a16="http://schemas.microsoft.com/office/drawing/2014/main" id="{59285FAD-4886-4D24-B2C9-B7DEFF6822E8}"/>
              </a:ext>
            </a:extLst>
          </p:cNvPr>
          <p:cNvSpPr txBox="1">
            <a:spLocks/>
          </p:cNvSpPr>
          <p:nvPr/>
        </p:nvSpPr>
        <p:spPr>
          <a:xfrm>
            <a:off x="2905481" y="4666648"/>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600" dirty="0">
                <a:solidFill>
                  <a:srgbClr val="2C599D"/>
                </a:solidFill>
                <a:latin typeface="Almarai Bold" pitchFamily="2" charset="-78"/>
                <a:cs typeface="Almarai Bold" pitchFamily="2" charset="-78"/>
              </a:rPr>
              <a:t>مرحباً يرجى اختيار رقم الخدمة لمساعتكم :</a:t>
            </a:r>
          </a:p>
        </p:txBody>
      </p:sp>
      <p:grpSp>
        <p:nvGrpSpPr>
          <p:cNvPr id="85" name="Group 84">
            <a:extLst>
              <a:ext uri="{FF2B5EF4-FFF2-40B4-BE49-F238E27FC236}">
                <a16:creationId xmlns:a16="http://schemas.microsoft.com/office/drawing/2014/main" id="{FBB51E21-28B4-4D62-8C1B-5B96A0D665E7}"/>
              </a:ext>
            </a:extLst>
          </p:cNvPr>
          <p:cNvGrpSpPr/>
          <p:nvPr/>
        </p:nvGrpSpPr>
        <p:grpSpPr>
          <a:xfrm>
            <a:off x="2110986" y="6250123"/>
            <a:ext cx="7451394" cy="524538"/>
            <a:chOff x="1908625" y="5890338"/>
            <a:chExt cx="7451394" cy="524538"/>
          </a:xfrm>
        </p:grpSpPr>
        <p:sp>
          <p:nvSpPr>
            <p:cNvPr id="86" name="Content Placeholder 4">
              <a:extLst>
                <a:ext uri="{FF2B5EF4-FFF2-40B4-BE49-F238E27FC236}">
                  <a16:creationId xmlns:a16="http://schemas.microsoft.com/office/drawing/2014/main" id="{385D41BF-C2B6-4757-82C7-E8D2A915F9BA}"/>
                </a:ext>
              </a:extLst>
            </p:cNvPr>
            <p:cNvSpPr txBox="1">
              <a:spLocks/>
            </p:cNvSpPr>
            <p:nvPr/>
          </p:nvSpPr>
          <p:spPr>
            <a:xfrm>
              <a:off x="2796046" y="5890338"/>
              <a:ext cx="6563973" cy="52453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2 طلب خدمة الغرف</a:t>
              </a:r>
            </a:p>
          </p:txBody>
        </p:sp>
        <p:pic>
          <p:nvPicPr>
            <p:cNvPr id="87" name="Picture 86">
              <a:extLst>
                <a:ext uri="{FF2B5EF4-FFF2-40B4-BE49-F238E27FC236}">
                  <a16:creationId xmlns:a16="http://schemas.microsoft.com/office/drawing/2014/main" id="{265E57B5-CA19-49D2-A3C8-EB28A27001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939834"/>
              <a:ext cx="425547" cy="425547"/>
            </a:xfrm>
            <a:prstGeom prst="rect">
              <a:avLst/>
            </a:prstGeom>
          </p:spPr>
        </p:pic>
      </p:grpSp>
      <p:grpSp>
        <p:nvGrpSpPr>
          <p:cNvPr id="88" name="Group 87">
            <a:extLst>
              <a:ext uri="{FF2B5EF4-FFF2-40B4-BE49-F238E27FC236}">
                <a16:creationId xmlns:a16="http://schemas.microsoft.com/office/drawing/2014/main" id="{F93EF8BC-82C3-4467-953A-F19B3D9FC9EF}"/>
              </a:ext>
            </a:extLst>
          </p:cNvPr>
          <p:cNvGrpSpPr/>
          <p:nvPr/>
        </p:nvGrpSpPr>
        <p:grpSpPr>
          <a:xfrm>
            <a:off x="2110986" y="6993167"/>
            <a:ext cx="7451394" cy="536445"/>
            <a:chOff x="1908625" y="6666526"/>
            <a:chExt cx="7451394" cy="536445"/>
          </a:xfrm>
        </p:grpSpPr>
        <p:sp>
          <p:nvSpPr>
            <p:cNvPr id="89" name="Content Placeholder 4">
              <a:extLst>
                <a:ext uri="{FF2B5EF4-FFF2-40B4-BE49-F238E27FC236}">
                  <a16:creationId xmlns:a16="http://schemas.microsoft.com/office/drawing/2014/main" id="{3790654A-5904-47E7-849D-EFB98B381580}"/>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3 طلب المعلومات حول مرافق الفندق</a:t>
              </a:r>
            </a:p>
          </p:txBody>
        </p:sp>
        <p:pic>
          <p:nvPicPr>
            <p:cNvPr id="90" name="Picture 89">
              <a:extLst>
                <a:ext uri="{FF2B5EF4-FFF2-40B4-BE49-F238E27FC236}">
                  <a16:creationId xmlns:a16="http://schemas.microsoft.com/office/drawing/2014/main" id="{E1CFC44A-B803-42A9-BCAB-A28B7FAA00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grpSp>
        <p:nvGrpSpPr>
          <p:cNvPr id="91" name="Group 90">
            <a:extLst>
              <a:ext uri="{FF2B5EF4-FFF2-40B4-BE49-F238E27FC236}">
                <a16:creationId xmlns:a16="http://schemas.microsoft.com/office/drawing/2014/main" id="{D2868CFC-D51F-4559-9EAC-5D9532B5F3ED}"/>
              </a:ext>
            </a:extLst>
          </p:cNvPr>
          <p:cNvGrpSpPr/>
          <p:nvPr/>
        </p:nvGrpSpPr>
        <p:grpSpPr>
          <a:xfrm>
            <a:off x="2110986" y="7748118"/>
            <a:ext cx="7477753" cy="547131"/>
            <a:chOff x="1908625" y="7442065"/>
            <a:chExt cx="7477753" cy="547131"/>
          </a:xfrm>
        </p:grpSpPr>
        <p:sp>
          <p:nvSpPr>
            <p:cNvPr id="92" name="Content Placeholder 4">
              <a:extLst>
                <a:ext uri="{FF2B5EF4-FFF2-40B4-BE49-F238E27FC236}">
                  <a16:creationId xmlns:a16="http://schemas.microsoft.com/office/drawing/2014/main" id="{DE872361-D31B-4514-A4B0-8989F8E96BA5}"/>
                </a:ext>
              </a:extLst>
            </p:cNvPr>
            <p:cNvSpPr txBox="1">
              <a:spLocks/>
            </p:cNvSpPr>
            <p:nvPr/>
          </p:nvSpPr>
          <p:spPr>
            <a:xfrm>
              <a:off x="2822405" y="7442065"/>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4 إشعار بمواعيد المغادرة وتسجيل الخروج</a:t>
              </a:r>
            </a:p>
          </p:txBody>
        </p:sp>
        <p:pic>
          <p:nvPicPr>
            <p:cNvPr id="93" name="Picture 92">
              <a:extLst>
                <a:ext uri="{FF2B5EF4-FFF2-40B4-BE49-F238E27FC236}">
                  <a16:creationId xmlns:a16="http://schemas.microsoft.com/office/drawing/2014/main" id="{3038D384-A926-487B-A7E9-96B5206047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7502857"/>
              <a:ext cx="425547" cy="425547"/>
            </a:xfrm>
            <a:prstGeom prst="rect">
              <a:avLst/>
            </a:prstGeom>
          </p:spPr>
        </p:pic>
      </p:grpSp>
      <p:grpSp>
        <p:nvGrpSpPr>
          <p:cNvPr id="94" name="Group 93">
            <a:extLst>
              <a:ext uri="{FF2B5EF4-FFF2-40B4-BE49-F238E27FC236}">
                <a16:creationId xmlns:a16="http://schemas.microsoft.com/office/drawing/2014/main" id="{0DE62781-949A-4021-A0F8-4DFBD5EC68E5}"/>
              </a:ext>
            </a:extLst>
          </p:cNvPr>
          <p:cNvGrpSpPr/>
          <p:nvPr/>
        </p:nvGrpSpPr>
        <p:grpSpPr>
          <a:xfrm>
            <a:off x="2110986" y="8513755"/>
            <a:ext cx="7477753" cy="569273"/>
            <a:chOff x="1908625" y="8414868"/>
            <a:chExt cx="7477753" cy="569273"/>
          </a:xfrm>
        </p:grpSpPr>
        <p:sp>
          <p:nvSpPr>
            <p:cNvPr id="95" name="Content Placeholder 4">
              <a:extLst>
                <a:ext uri="{FF2B5EF4-FFF2-40B4-BE49-F238E27FC236}">
                  <a16:creationId xmlns:a16="http://schemas.microsoft.com/office/drawing/2014/main" id="{E8DE9ECC-EABF-4859-BD32-7C41877CFDE7}"/>
                </a:ext>
              </a:extLst>
            </p:cNvPr>
            <p:cNvSpPr txBox="1">
              <a:spLocks/>
            </p:cNvSpPr>
            <p:nvPr/>
          </p:nvSpPr>
          <p:spPr>
            <a:xfrm>
              <a:off x="2822405" y="8414868"/>
              <a:ext cx="6563973" cy="56927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5 التعامل مع استفسارات الطوارئ</a:t>
              </a:r>
            </a:p>
          </p:txBody>
        </p:sp>
        <p:pic>
          <p:nvPicPr>
            <p:cNvPr id="96" name="Picture 95">
              <a:extLst>
                <a:ext uri="{FF2B5EF4-FFF2-40B4-BE49-F238E27FC236}">
                  <a16:creationId xmlns:a16="http://schemas.microsoft.com/office/drawing/2014/main" id="{671ADA4F-BBFC-4767-9E5F-C7CED0E37D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8486731"/>
              <a:ext cx="425547" cy="425547"/>
            </a:xfrm>
            <a:prstGeom prst="rect">
              <a:avLst/>
            </a:prstGeom>
          </p:spPr>
        </p:pic>
      </p:grpSp>
      <p:grpSp>
        <p:nvGrpSpPr>
          <p:cNvPr id="97" name="Group 96">
            <a:extLst>
              <a:ext uri="{FF2B5EF4-FFF2-40B4-BE49-F238E27FC236}">
                <a16:creationId xmlns:a16="http://schemas.microsoft.com/office/drawing/2014/main" id="{DC9B8BF8-71CC-42CB-A1B5-B587CE792D1E}"/>
              </a:ext>
            </a:extLst>
          </p:cNvPr>
          <p:cNvGrpSpPr/>
          <p:nvPr/>
        </p:nvGrpSpPr>
        <p:grpSpPr>
          <a:xfrm>
            <a:off x="2110986" y="9301534"/>
            <a:ext cx="7477753" cy="475628"/>
            <a:chOff x="1908625" y="9113912"/>
            <a:chExt cx="7477753" cy="475628"/>
          </a:xfrm>
        </p:grpSpPr>
        <p:sp>
          <p:nvSpPr>
            <p:cNvPr id="98" name="Content Placeholder 4">
              <a:extLst>
                <a:ext uri="{FF2B5EF4-FFF2-40B4-BE49-F238E27FC236}">
                  <a16:creationId xmlns:a16="http://schemas.microsoft.com/office/drawing/2014/main" id="{D2BA025B-1E34-4297-A867-0376B8E9A82C}"/>
                </a:ext>
              </a:extLst>
            </p:cNvPr>
            <p:cNvSpPr txBox="1">
              <a:spLocks/>
            </p:cNvSpPr>
            <p:nvPr/>
          </p:nvSpPr>
          <p:spPr>
            <a:xfrm>
              <a:off x="2053087" y="9113912"/>
              <a:ext cx="7333291" cy="47562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a:rPr>
                <a:t>ارسل 6 إشعار بالعروض الخاصة والخدمات الإضافية</a:t>
              </a:r>
            </a:p>
          </p:txBody>
        </p:sp>
        <p:pic>
          <p:nvPicPr>
            <p:cNvPr id="99" name="Picture 98">
              <a:extLst>
                <a:ext uri="{FF2B5EF4-FFF2-40B4-BE49-F238E27FC236}">
                  <a16:creationId xmlns:a16="http://schemas.microsoft.com/office/drawing/2014/main" id="{784FE94C-EF62-4748-A84C-34286A01DE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138953"/>
              <a:ext cx="425547" cy="425547"/>
            </a:xfrm>
            <a:prstGeom prst="rect">
              <a:avLst/>
            </a:prstGeom>
          </p:spPr>
        </p:pic>
      </p:grpSp>
      <p:grpSp>
        <p:nvGrpSpPr>
          <p:cNvPr id="100" name="Group 99">
            <a:extLst>
              <a:ext uri="{FF2B5EF4-FFF2-40B4-BE49-F238E27FC236}">
                <a16:creationId xmlns:a16="http://schemas.microsoft.com/office/drawing/2014/main" id="{B452A6A2-3C2D-4DB3-8BC5-04CE85BBDED1}"/>
              </a:ext>
            </a:extLst>
          </p:cNvPr>
          <p:cNvGrpSpPr/>
          <p:nvPr/>
        </p:nvGrpSpPr>
        <p:grpSpPr>
          <a:xfrm>
            <a:off x="2110986" y="9995668"/>
            <a:ext cx="7477753" cy="425547"/>
            <a:chOff x="1908625" y="9692155"/>
            <a:chExt cx="7477753" cy="425547"/>
          </a:xfrm>
        </p:grpSpPr>
        <p:sp>
          <p:nvSpPr>
            <p:cNvPr id="101" name="Content Placeholder 4">
              <a:extLst>
                <a:ext uri="{FF2B5EF4-FFF2-40B4-BE49-F238E27FC236}">
                  <a16:creationId xmlns:a16="http://schemas.microsoft.com/office/drawing/2014/main" id="{7300EB0E-F502-484E-9EC0-38C5165C1834}"/>
                </a:ext>
              </a:extLst>
            </p:cNvPr>
            <p:cNvSpPr txBox="1">
              <a:spLocks/>
            </p:cNvSpPr>
            <p:nvPr/>
          </p:nvSpPr>
          <p:spPr>
            <a:xfrm>
              <a:off x="2822405" y="9692155"/>
              <a:ext cx="6563973" cy="42554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7 إجراء استبيان سريع بعد الخدمة</a:t>
              </a:r>
            </a:p>
          </p:txBody>
        </p:sp>
        <p:pic>
          <p:nvPicPr>
            <p:cNvPr id="102" name="Picture 101">
              <a:extLst>
                <a:ext uri="{FF2B5EF4-FFF2-40B4-BE49-F238E27FC236}">
                  <a16:creationId xmlns:a16="http://schemas.microsoft.com/office/drawing/2014/main" id="{67F491E4-DC8E-48EE-9E74-3ECC84BF2D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692155"/>
              <a:ext cx="425547" cy="425547"/>
            </a:xfrm>
            <a:prstGeom prst="rect">
              <a:avLst/>
            </a:prstGeom>
          </p:spPr>
        </p:pic>
      </p:grpSp>
      <p:grpSp>
        <p:nvGrpSpPr>
          <p:cNvPr id="103" name="Group 102">
            <a:extLst>
              <a:ext uri="{FF2B5EF4-FFF2-40B4-BE49-F238E27FC236}">
                <a16:creationId xmlns:a16="http://schemas.microsoft.com/office/drawing/2014/main" id="{ED8B7989-DCC6-43D5-9CE0-3FE31FF0B077}"/>
              </a:ext>
            </a:extLst>
          </p:cNvPr>
          <p:cNvGrpSpPr/>
          <p:nvPr/>
        </p:nvGrpSpPr>
        <p:grpSpPr>
          <a:xfrm>
            <a:off x="2110986" y="10639721"/>
            <a:ext cx="7477753" cy="464944"/>
            <a:chOff x="1908625" y="10440963"/>
            <a:chExt cx="7477753" cy="464944"/>
          </a:xfrm>
        </p:grpSpPr>
        <p:sp>
          <p:nvSpPr>
            <p:cNvPr id="104" name="Content Placeholder 4">
              <a:extLst>
                <a:ext uri="{FF2B5EF4-FFF2-40B4-BE49-F238E27FC236}">
                  <a16:creationId xmlns:a16="http://schemas.microsoft.com/office/drawing/2014/main" id="{577D6FE9-8703-4E68-B28E-6654F102D2C7}"/>
                </a:ext>
              </a:extLst>
            </p:cNvPr>
            <p:cNvSpPr txBox="1">
              <a:spLocks/>
            </p:cNvSpPr>
            <p:nvPr/>
          </p:nvSpPr>
          <p:spPr>
            <a:xfrm>
              <a:off x="2822405" y="10440963"/>
              <a:ext cx="6563973" cy="46494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8 المساعدة في طلبات النقل والتوصيل</a:t>
              </a:r>
            </a:p>
          </p:txBody>
        </p:sp>
        <p:pic>
          <p:nvPicPr>
            <p:cNvPr id="105" name="Picture 104">
              <a:extLst>
                <a:ext uri="{FF2B5EF4-FFF2-40B4-BE49-F238E27FC236}">
                  <a16:creationId xmlns:a16="http://schemas.microsoft.com/office/drawing/2014/main" id="{36092CC4-2517-4B2D-BF65-5FE9F7DEA1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10460662"/>
              <a:ext cx="425547" cy="425547"/>
            </a:xfrm>
            <a:prstGeom prst="rect">
              <a:avLst/>
            </a:prstGeom>
          </p:spPr>
        </p:pic>
      </p:grpSp>
      <p:grpSp>
        <p:nvGrpSpPr>
          <p:cNvPr id="106" name="Group 105">
            <a:extLst>
              <a:ext uri="{FF2B5EF4-FFF2-40B4-BE49-F238E27FC236}">
                <a16:creationId xmlns:a16="http://schemas.microsoft.com/office/drawing/2014/main" id="{1DE62792-FED5-4337-ADD9-59F5C864A577}"/>
              </a:ext>
            </a:extLst>
          </p:cNvPr>
          <p:cNvGrpSpPr/>
          <p:nvPr/>
        </p:nvGrpSpPr>
        <p:grpSpPr>
          <a:xfrm>
            <a:off x="2110986" y="11323174"/>
            <a:ext cx="7477753" cy="519406"/>
            <a:chOff x="1908625" y="11673441"/>
            <a:chExt cx="7477753" cy="519406"/>
          </a:xfrm>
        </p:grpSpPr>
        <p:sp>
          <p:nvSpPr>
            <p:cNvPr id="107" name="Content Placeholder 4">
              <a:extLst>
                <a:ext uri="{FF2B5EF4-FFF2-40B4-BE49-F238E27FC236}">
                  <a16:creationId xmlns:a16="http://schemas.microsoft.com/office/drawing/2014/main" id="{798A9D58-1447-4438-8B74-3242CA97DC5A}"/>
                </a:ext>
              </a:extLst>
            </p:cNvPr>
            <p:cNvSpPr txBox="1">
              <a:spLocks/>
            </p:cNvSpPr>
            <p:nvPr/>
          </p:nvSpPr>
          <p:spPr>
            <a:xfrm>
              <a:off x="2822405" y="11673441"/>
              <a:ext cx="6563973" cy="519406"/>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9 التعامل مع شكاوى أو مشاكل الضيف</a:t>
              </a:r>
            </a:p>
          </p:txBody>
        </p:sp>
        <p:pic>
          <p:nvPicPr>
            <p:cNvPr id="108" name="Picture 107">
              <a:extLst>
                <a:ext uri="{FF2B5EF4-FFF2-40B4-BE49-F238E27FC236}">
                  <a16:creationId xmlns:a16="http://schemas.microsoft.com/office/drawing/2014/main" id="{BA714FD3-42B4-45AA-84E2-CFBED77EFF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11720371"/>
              <a:ext cx="425547" cy="425547"/>
            </a:xfrm>
            <a:prstGeom prst="rect">
              <a:avLst/>
            </a:prstGeom>
          </p:spPr>
        </p:pic>
      </p:grpSp>
      <p:sp>
        <p:nvSpPr>
          <p:cNvPr id="109" name="Content Placeholder 4">
            <a:extLst>
              <a:ext uri="{FF2B5EF4-FFF2-40B4-BE49-F238E27FC236}">
                <a16:creationId xmlns:a16="http://schemas.microsoft.com/office/drawing/2014/main" id="{D0C6D528-6F50-45D3-98C4-9DDCB9E71C00}"/>
              </a:ext>
            </a:extLst>
          </p:cNvPr>
          <p:cNvSpPr txBox="1">
            <a:spLocks/>
          </p:cNvSpPr>
          <p:nvPr/>
        </p:nvSpPr>
        <p:spPr>
          <a:xfrm>
            <a:off x="3051268" y="11923097"/>
            <a:ext cx="6563973" cy="60551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 للرجوع الى القائمة الرئيسية </a:t>
            </a:r>
          </a:p>
        </p:txBody>
      </p:sp>
      <p:grpSp>
        <p:nvGrpSpPr>
          <p:cNvPr id="12" name="Group 11">
            <a:extLst>
              <a:ext uri="{FF2B5EF4-FFF2-40B4-BE49-F238E27FC236}">
                <a16:creationId xmlns:a16="http://schemas.microsoft.com/office/drawing/2014/main" id="{E3AA805D-2C9E-C633-7422-D49719045C2B}"/>
              </a:ext>
            </a:extLst>
          </p:cNvPr>
          <p:cNvGrpSpPr/>
          <p:nvPr/>
        </p:nvGrpSpPr>
        <p:grpSpPr>
          <a:xfrm>
            <a:off x="5822829" y="2669246"/>
            <a:ext cx="2063867" cy="595256"/>
            <a:chOff x="6306752" y="3166346"/>
            <a:chExt cx="2063867" cy="595256"/>
          </a:xfrm>
        </p:grpSpPr>
        <p:sp>
          <p:nvSpPr>
            <p:cNvPr id="4" name="Rectangle 3">
              <a:extLst>
                <a:ext uri="{FF2B5EF4-FFF2-40B4-BE49-F238E27FC236}">
                  <a16:creationId xmlns:a16="http://schemas.microsoft.com/office/drawing/2014/main" id="{1D895166-14AB-4D0C-A88A-62CBBFC8F9D9}"/>
                </a:ext>
              </a:extLst>
            </p:cNvPr>
            <p:cNvSpPr/>
            <p:nvPr/>
          </p:nvSpPr>
          <p:spPr>
            <a:xfrm>
              <a:off x="6306752" y="3171874"/>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6" name="Title 1">
              <a:extLst>
                <a:ext uri="{FF2B5EF4-FFF2-40B4-BE49-F238E27FC236}">
                  <a16:creationId xmlns:a16="http://schemas.microsoft.com/office/drawing/2014/main" id="{F05AD309-1986-3AB7-EAA3-841547B0B09C}"/>
                </a:ext>
              </a:extLst>
            </p:cNvPr>
            <p:cNvSpPr txBox="1">
              <a:spLocks/>
            </p:cNvSpPr>
            <p:nvPr/>
          </p:nvSpPr>
          <p:spPr>
            <a:xfrm>
              <a:off x="6527900" y="3166346"/>
              <a:ext cx="1595424" cy="443503"/>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2000" dirty="0">
                  <a:solidFill>
                    <a:srgbClr val="7030A0"/>
                  </a:solidFill>
                  <a:latin typeface="Almarai" pitchFamily="2" charset="-78"/>
                  <a:cs typeface="Almarai" pitchFamily="2" charset="-78"/>
                </a:rPr>
                <a:t>عربي</a:t>
              </a:r>
              <a:endParaRPr lang="en-US" sz="2000" dirty="0">
                <a:solidFill>
                  <a:srgbClr val="7030A0"/>
                </a:solidFill>
                <a:latin typeface="Almarai" pitchFamily="2" charset="-78"/>
                <a:cs typeface="Almarai" pitchFamily="2" charset="-78"/>
              </a:endParaRPr>
            </a:p>
          </p:txBody>
        </p:sp>
      </p:grpSp>
    </p:spTree>
    <p:extLst>
      <p:ext uri="{BB962C8B-B14F-4D97-AF65-F5344CB8AC3E}">
        <p14:creationId xmlns:p14="http://schemas.microsoft.com/office/powerpoint/2010/main" val="21052322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803974"/>
            <a:ext cx="8292993" cy="136191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6000" b="1" dirty="0">
                <a:solidFill>
                  <a:schemeClr val="bg1"/>
                </a:solidFill>
                <a:latin typeface="Almarai Bold" pitchFamily="2" charset="-78"/>
                <a:ea typeface="Cambria" panose="02040503050406030204" pitchFamily="18" charset="0"/>
                <a:cs typeface="Almarai Bold" pitchFamily="2" charset="-78"/>
              </a:rPr>
              <a:t>لماذا واتساب </a:t>
            </a:r>
            <a:r>
              <a:rPr lang="en-US" sz="6000" b="1"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واتساب اكثر تطبيق انتشارا في العالم مع 2 مليار مستخدم في اكثر من 180 دولة, حيث يتبادل اكثر من60 مليار رسالة على المنصة يوميا.</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واتساب تقدم محتوى غني حيث يمكن ارسال انواع متعدده من البيانات (ملفات , صور, مواقع,و غيرها)</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تحسين تجربة العملاء عبر التنبيه بكل جديد و بناء قناة تواصل سريعه و موثوقة. </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اكثر من56 % من الزبائن يفضلون المراسلة مع خدمة العملاء على الانتظار لمدة اطول على الهاتف</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2788483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909772"/>
            <a:ext cx="8292993" cy="125611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5500" dirty="0">
                <a:solidFill>
                  <a:schemeClr val="bg1"/>
                </a:solidFill>
                <a:latin typeface="Almarai Bold" pitchFamily="2" charset="-78"/>
                <a:ea typeface="Cambria" panose="02040503050406030204" pitchFamily="18" charset="0"/>
                <a:cs typeface="Almarai Bold" pitchFamily="2" charset="-78"/>
              </a:rPr>
              <a:t>لماذا واتساب </a:t>
            </a:r>
            <a:r>
              <a:rPr lang="en-US" sz="5500"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740713"/>
            <a:ext cx="7133910" cy="1815882"/>
          </a:xfrm>
          <a:prstGeom prst="rect">
            <a:avLst/>
          </a:prstGeom>
        </p:spPr>
        <p:txBody>
          <a:bodyPr wrap="square">
            <a:spAutoFit/>
          </a:bodyPr>
          <a:lstStyle/>
          <a:p>
            <a:pPr marL="182880" algn="r" rtl="1"/>
            <a:r>
              <a:rPr lang="ar-EG" sz="2800" dirty="0">
                <a:solidFill>
                  <a:srgbClr val="7030A0"/>
                </a:solidFill>
                <a:latin typeface="Almarai" pitchFamily="2" charset="-78"/>
                <a:ea typeface="Cambria" panose="02040503050406030204" pitchFamily="18" charset="0"/>
                <a:cs typeface="Almarai" pitchFamily="2" charset="-78"/>
              </a:rPr>
              <a:t>كشفت دراسة بيانات الأبعاد أن تسعة من كل عشرة مستهلكين يفضلون استخدام الرسائل للتواصل مع الشركات بدلاً من الانتظار لفترات طويلة عبر المكالمات الهاتفية.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إنها قناة اتصال آمنة مع تشفير من طرف إلى طرف ، وبالتالي تصبح المعاملات آمنة وتصبح القناة جديرة بالثقة.</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تمكنك من التواصل مع العملاء لحظيا و على مدار 24 ساعة.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لا يوجد وقت انتظار لعملائك. يمكن للمرء أن يتواصل معهم على الفور وبشكل متزامن وغير متزامن ، مما يؤدي إلى تحويل المشاركة</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405161016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ctr">
          <a:defRPr sz="35000" dirty="0" smtClean="0">
            <a:solidFill>
              <a:srgbClr val="CF3F2B"/>
            </a:solidFill>
            <a:latin typeface="Aldhabi" panose="01000000000000000000" pitchFamily="2" charset="-78"/>
            <a:ea typeface="Cambria" panose="02040503050406030204" pitchFamily="18" charset="0"/>
            <a:cs typeface="Aldhabi" panose="01000000000000000000" pitchFamily="2" charset="-78"/>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14586</TotalTime>
  <Words>1019</Words>
  <Application>Microsoft Office PowerPoint</Application>
  <PresentationFormat>Custom</PresentationFormat>
  <Paragraphs>139</Paragraphs>
  <Slides>15</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15</vt:i4>
      </vt:variant>
    </vt:vector>
  </HeadingPairs>
  <TitlesOfParts>
    <vt:vector size="26" baseType="lpstr">
      <vt:lpstr>Aldhabi</vt:lpstr>
      <vt:lpstr>Almarai</vt:lpstr>
      <vt:lpstr>Almarai Bold</vt:lpstr>
      <vt:lpstr>Arial</vt:lpstr>
      <vt:lpstr>Calibri</vt:lpstr>
      <vt:lpstr>Calibri Light</vt:lpstr>
      <vt:lpstr>DIN NEXT™ ARABIC BOLD</vt:lpstr>
      <vt:lpstr>DIN NEXT™ ARABIC REGULAR</vt:lpstr>
      <vt:lpstr>Poppins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الربط الخارجي</vt:lpstr>
      <vt:lpstr>الأمان والسرية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Anas</dc:creator>
  <cp:lastModifiedBy>Ahmad Warasneh</cp:lastModifiedBy>
  <cp:revision>607</cp:revision>
  <dcterms:created xsi:type="dcterms:W3CDTF">2020-07-20T06:42:50Z</dcterms:created>
  <dcterms:modified xsi:type="dcterms:W3CDTF">2024-08-14T09:30:15Z</dcterms:modified>
</cp:coreProperties>
</file>