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478" r:id="rId2"/>
    <p:sldId id="496" r:id="rId3"/>
    <p:sldId id="487" r:id="rId4"/>
    <p:sldId id="490" r:id="rId5"/>
    <p:sldId id="494" r:id="rId6"/>
    <p:sldId id="497" r:id="rId7"/>
    <p:sldId id="492" r:id="rId8"/>
    <p:sldId id="358" r:id="rId9"/>
    <p:sldId id="429" r:id="rId10"/>
    <p:sldId id="389" r:id="rId11"/>
    <p:sldId id="495" r:id="rId12"/>
    <p:sldId id="425" r:id="rId13"/>
    <p:sldId id="394" r:id="rId14"/>
    <p:sldId id="262" r:id="rId15"/>
    <p:sldId id="263" r:id="rId16"/>
  </p:sldIdLst>
  <p:sldSz cx="2232660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4C13147-C312-4AA7-A616-7B7885D94F3B}">
          <p14:sldIdLst>
            <p14:sldId id="478"/>
            <p14:sldId id="496"/>
            <p14:sldId id="487"/>
            <p14:sldId id="490"/>
            <p14:sldId id="494"/>
            <p14:sldId id="497"/>
            <p14:sldId id="492"/>
            <p14:sldId id="358"/>
            <p14:sldId id="429"/>
            <p14:sldId id="389"/>
            <p14:sldId id="495"/>
            <p14:sldId id="425"/>
            <p14:sldId id="394"/>
            <p14:sldId id="262"/>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mad Hudaib" initials="MH" lastIdx="1" clrIdx="0">
    <p:extLst>
      <p:ext uri="{19B8F6BF-5375-455C-9EA6-DF929625EA0E}">
        <p15:presenceInfo xmlns:p15="http://schemas.microsoft.com/office/powerpoint/2012/main" userId="S::m.hdaib@mobily.ws::85ddcbcc-c942-40e9-a2ca-6a65c3068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ECC"/>
    <a:srgbClr val="F98124"/>
    <a:srgbClr val="FA9A50"/>
    <a:srgbClr val="E9EBF5"/>
    <a:srgbClr val="D9FDD3"/>
    <a:srgbClr val="EFE6DD"/>
    <a:srgbClr val="EFE4DC"/>
    <a:srgbClr val="F0E7DE"/>
    <a:srgbClr val="F6F6F6"/>
    <a:srgbClr val="618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48" autoAdjust="0"/>
    <p:restoredTop sz="96374" autoAdjust="0"/>
  </p:normalViewPr>
  <p:slideViewPr>
    <p:cSldViewPr snapToGrid="0">
      <p:cViewPr varScale="1">
        <p:scale>
          <a:sx n="56" d="100"/>
          <a:sy n="56" d="100"/>
        </p:scale>
        <p:origin x="74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9A18A-9BD0-470C-BFB3-2DDFD967084E}" type="datetimeFigureOut">
              <a:rPr lang="en-US" smtClean="0"/>
              <a:t>8/14/2024</a:t>
            </a:fld>
            <a:endParaRPr lang="en-US"/>
          </a:p>
        </p:txBody>
      </p:sp>
      <p:sp>
        <p:nvSpPr>
          <p:cNvPr id="4" name="Slide Image Placeholder 3"/>
          <p:cNvSpPr>
            <a:spLocks noGrp="1" noRot="1" noChangeAspect="1"/>
          </p:cNvSpPr>
          <p:nvPr>
            <p:ph type="sldImg" idx="2"/>
          </p:nvPr>
        </p:nvSpPr>
        <p:spPr>
          <a:xfrm>
            <a:off x="917575" y="1143000"/>
            <a:ext cx="50228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01E5-5E40-4458-9907-659510E0581A}" type="slidenum">
              <a:rPr lang="en-US" smtClean="0"/>
              <a:t>‹#›</a:t>
            </a:fld>
            <a:endParaRPr lang="en-US"/>
          </a:p>
        </p:txBody>
      </p:sp>
    </p:spTree>
    <p:extLst>
      <p:ext uri="{BB962C8B-B14F-4D97-AF65-F5344CB8AC3E}">
        <p14:creationId xmlns:p14="http://schemas.microsoft.com/office/powerpoint/2010/main" val="1962598199"/>
      </p:ext>
    </p:extLst>
  </p:cSld>
  <p:clrMap bg1="lt1" tx1="dk1" bg2="lt2" tx2="dk2" accent1="accent1" accent2="accent2" accent3="accent3" accent4="accent4" accent5="accent5" accent6="accent6" hlink="hlink" folHlink="folHlink"/>
  <p:notesStyle>
    <a:lvl1pPr marL="0" algn="l" defTabSz="1730045" rtl="0" eaLnBrk="1" latinLnBrk="0" hangingPunct="1">
      <a:defRPr sz="2270" kern="1200">
        <a:solidFill>
          <a:schemeClr val="tx1"/>
        </a:solidFill>
        <a:latin typeface="+mn-lt"/>
        <a:ea typeface="+mn-ea"/>
        <a:cs typeface="+mn-cs"/>
      </a:defRPr>
    </a:lvl1pPr>
    <a:lvl2pPr marL="865022" algn="l" defTabSz="1730045" rtl="0" eaLnBrk="1" latinLnBrk="0" hangingPunct="1">
      <a:defRPr sz="2270" kern="1200">
        <a:solidFill>
          <a:schemeClr val="tx1"/>
        </a:solidFill>
        <a:latin typeface="+mn-lt"/>
        <a:ea typeface="+mn-ea"/>
        <a:cs typeface="+mn-cs"/>
      </a:defRPr>
    </a:lvl2pPr>
    <a:lvl3pPr marL="1730045" algn="l" defTabSz="1730045" rtl="0" eaLnBrk="1" latinLnBrk="0" hangingPunct="1">
      <a:defRPr sz="2270" kern="1200">
        <a:solidFill>
          <a:schemeClr val="tx1"/>
        </a:solidFill>
        <a:latin typeface="+mn-lt"/>
        <a:ea typeface="+mn-ea"/>
        <a:cs typeface="+mn-cs"/>
      </a:defRPr>
    </a:lvl3pPr>
    <a:lvl4pPr marL="2595067" algn="l" defTabSz="1730045" rtl="0" eaLnBrk="1" latinLnBrk="0" hangingPunct="1">
      <a:defRPr sz="2270" kern="1200">
        <a:solidFill>
          <a:schemeClr val="tx1"/>
        </a:solidFill>
        <a:latin typeface="+mn-lt"/>
        <a:ea typeface="+mn-ea"/>
        <a:cs typeface="+mn-cs"/>
      </a:defRPr>
    </a:lvl4pPr>
    <a:lvl5pPr marL="3460090" algn="l" defTabSz="1730045" rtl="0" eaLnBrk="1" latinLnBrk="0" hangingPunct="1">
      <a:defRPr sz="2270" kern="1200">
        <a:solidFill>
          <a:schemeClr val="tx1"/>
        </a:solidFill>
        <a:latin typeface="+mn-lt"/>
        <a:ea typeface="+mn-ea"/>
        <a:cs typeface="+mn-cs"/>
      </a:defRPr>
    </a:lvl5pPr>
    <a:lvl6pPr marL="4325112" algn="l" defTabSz="1730045" rtl="0" eaLnBrk="1" latinLnBrk="0" hangingPunct="1">
      <a:defRPr sz="2270" kern="1200">
        <a:solidFill>
          <a:schemeClr val="tx1"/>
        </a:solidFill>
        <a:latin typeface="+mn-lt"/>
        <a:ea typeface="+mn-ea"/>
        <a:cs typeface="+mn-cs"/>
      </a:defRPr>
    </a:lvl6pPr>
    <a:lvl7pPr marL="5190134" algn="l" defTabSz="1730045" rtl="0" eaLnBrk="1" latinLnBrk="0" hangingPunct="1">
      <a:defRPr sz="2270" kern="1200">
        <a:solidFill>
          <a:schemeClr val="tx1"/>
        </a:solidFill>
        <a:latin typeface="+mn-lt"/>
        <a:ea typeface="+mn-ea"/>
        <a:cs typeface="+mn-cs"/>
      </a:defRPr>
    </a:lvl7pPr>
    <a:lvl8pPr marL="6055157" algn="l" defTabSz="1730045" rtl="0" eaLnBrk="1" latinLnBrk="0" hangingPunct="1">
      <a:defRPr sz="2270" kern="1200">
        <a:solidFill>
          <a:schemeClr val="tx1"/>
        </a:solidFill>
        <a:latin typeface="+mn-lt"/>
        <a:ea typeface="+mn-ea"/>
        <a:cs typeface="+mn-cs"/>
      </a:defRPr>
    </a:lvl8pPr>
    <a:lvl9pPr marL="6920179" algn="l" defTabSz="1730045" rtl="0" eaLnBrk="1" latinLnBrk="0" hangingPunct="1">
      <a:defRPr sz="227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5345A-D646-42C6-860C-C874EBFE59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22326600" cy="13716000"/>
          </a:xfrm>
          <a:prstGeom prst="rect">
            <a:avLst/>
          </a:prstGeom>
        </p:spPr>
      </p:pic>
      <p:sp>
        <p:nvSpPr>
          <p:cNvPr id="8" name="Rectangle 7">
            <a:extLst>
              <a:ext uri="{FF2B5EF4-FFF2-40B4-BE49-F238E27FC236}">
                <a16:creationId xmlns:a16="http://schemas.microsoft.com/office/drawing/2014/main" id="{56A56F5D-0959-4E63-8932-4BD3C1532F8D}"/>
              </a:ext>
            </a:extLst>
          </p:cNvPr>
          <p:cNvSpPr/>
          <p:nvPr userDrawn="1"/>
        </p:nvSpPr>
        <p:spPr>
          <a:xfrm flipH="1">
            <a:off x="1290602" y="11795864"/>
            <a:ext cx="4952838"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p>
        </p:txBody>
      </p:sp>
      <p:sp>
        <p:nvSpPr>
          <p:cNvPr id="9" name="Rectangle: Rounded Corners 8">
            <a:extLst>
              <a:ext uri="{FF2B5EF4-FFF2-40B4-BE49-F238E27FC236}">
                <a16:creationId xmlns:a16="http://schemas.microsoft.com/office/drawing/2014/main" id="{55444A6E-D888-44C9-A1BD-96910E49F55E}"/>
              </a:ext>
            </a:extLst>
          </p:cNvPr>
          <p:cNvSpPr/>
          <p:nvPr userDrawn="1"/>
        </p:nvSpPr>
        <p:spPr>
          <a:xfrm flipH="1">
            <a:off x="13513107" y="1026419"/>
            <a:ext cx="3312117" cy="897148"/>
          </a:xfrm>
          <a:prstGeom prst="roundRect">
            <a:avLst>
              <a:gd name="adj" fmla="val 50000"/>
            </a:avLst>
          </a:prstGeom>
          <a:solidFill>
            <a:srgbClr val="F98124"/>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0" name="Graphic 9">
            <a:extLst>
              <a:ext uri="{FF2B5EF4-FFF2-40B4-BE49-F238E27FC236}">
                <a16:creationId xmlns:a16="http://schemas.microsoft.com/office/drawing/2014/main" id="{E776E506-1465-45B2-93AD-3E8D7B27E5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105956" y="977994"/>
            <a:ext cx="4062902" cy="993999"/>
          </a:xfrm>
          <a:prstGeom prst="rect">
            <a:avLst/>
          </a:prstGeom>
        </p:spPr>
      </p:pic>
      <p:sp>
        <p:nvSpPr>
          <p:cNvPr id="12" name="Title 1">
            <a:extLst>
              <a:ext uri="{FF2B5EF4-FFF2-40B4-BE49-F238E27FC236}">
                <a16:creationId xmlns:a16="http://schemas.microsoft.com/office/drawing/2014/main" id="{20388DFF-1FCF-4323-BCA7-F1F79720D059}"/>
              </a:ext>
            </a:extLst>
          </p:cNvPr>
          <p:cNvSpPr>
            <a:spLocks noGrp="1"/>
          </p:cNvSpPr>
          <p:nvPr>
            <p:ph type="ctrTitle"/>
          </p:nvPr>
        </p:nvSpPr>
        <p:spPr>
          <a:xfrm>
            <a:off x="13658850" y="1197994"/>
            <a:ext cx="2949720" cy="553998"/>
          </a:xfrm>
        </p:spPr>
        <p:txBody>
          <a:bodyPr anchor="b"/>
          <a:lstStyle>
            <a:lvl1pPr algn="ctr">
              <a:defRPr lang="en-US" sz="3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Tree>
    <p:extLst>
      <p:ext uri="{BB962C8B-B14F-4D97-AF65-F5344CB8AC3E}">
        <p14:creationId xmlns:p14="http://schemas.microsoft.com/office/powerpoint/2010/main" val="2316352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336377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977473" y="730250"/>
            <a:ext cx="4814173"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534954" y="730250"/>
            <a:ext cx="14163437"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248914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90825" y="2244726"/>
            <a:ext cx="16744950" cy="4775200"/>
          </a:xfrm>
        </p:spPr>
        <p:txBody>
          <a:bodyPr anchor="b"/>
          <a:lstStyle>
            <a:lvl1pPr algn="ctr">
              <a:defRPr sz="10988"/>
            </a:lvl1pPr>
          </a:lstStyle>
          <a:p>
            <a:r>
              <a:rPr lang="en-US"/>
              <a:t>Click to edit Master title style</a:t>
            </a:r>
            <a:endParaRPr lang="en-US" dirty="0"/>
          </a:p>
        </p:txBody>
      </p:sp>
      <p:sp>
        <p:nvSpPr>
          <p:cNvPr id="3" name="Subtitle 2"/>
          <p:cNvSpPr>
            <a:spLocks noGrp="1"/>
          </p:cNvSpPr>
          <p:nvPr>
            <p:ph type="subTitle" idx="1"/>
          </p:nvPr>
        </p:nvSpPr>
        <p:spPr>
          <a:xfrm>
            <a:off x="2790825" y="7204076"/>
            <a:ext cx="16744950" cy="3311524"/>
          </a:xfrm>
        </p:spPr>
        <p:txBody>
          <a:bodyPr/>
          <a:lstStyle>
            <a:lvl1pPr marL="0" indent="0" algn="ctr">
              <a:buNone/>
              <a:defRPr sz="4395"/>
            </a:lvl1pPr>
            <a:lvl2pPr marL="837270" indent="0" algn="ctr">
              <a:buNone/>
              <a:defRPr sz="3663"/>
            </a:lvl2pPr>
            <a:lvl3pPr marL="1674541" indent="0" algn="ctr">
              <a:buNone/>
              <a:defRPr sz="3296"/>
            </a:lvl3pPr>
            <a:lvl4pPr marL="2511811" indent="0" algn="ctr">
              <a:buNone/>
              <a:defRPr sz="2930"/>
            </a:lvl4pPr>
            <a:lvl5pPr marL="3349081" indent="0" algn="ctr">
              <a:buNone/>
              <a:defRPr sz="2930"/>
            </a:lvl5pPr>
            <a:lvl6pPr marL="4186352" indent="0" algn="ctr">
              <a:buNone/>
              <a:defRPr sz="2930"/>
            </a:lvl6pPr>
            <a:lvl7pPr marL="5023622" indent="0" algn="ctr">
              <a:buNone/>
              <a:defRPr sz="2930"/>
            </a:lvl7pPr>
            <a:lvl8pPr marL="5860893" indent="0" algn="ctr">
              <a:buNone/>
              <a:defRPr sz="2930"/>
            </a:lvl8pPr>
            <a:lvl9pPr marL="6698163" indent="0" algn="ctr">
              <a:buNone/>
              <a:defRPr sz="293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2C7F9C-910C-46E1-9600-926140BFB9B6}" type="datetimeFigureOut">
              <a:rPr lang="en-US" smtClean="0"/>
              <a:t>8/14/2024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3923E-B886-4EB9-A3D3-185614D679AC}" type="slidenum">
              <a:rPr lang="en-US" smtClean="0"/>
              <a:t>‹#›</a:t>
            </a:fld>
            <a:endParaRPr lang="en-US"/>
          </a:p>
        </p:txBody>
      </p:sp>
    </p:spTree>
    <p:extLst>
      <p:ext uri="{BB962C8B-B14F-4D97-AF65-F5344CB8AC3E}">
        <p14:creationId xmlns:p14="http://schemas.microsoft.com/office/powerpoint/2010/main" val="4049283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E09A04C-ABD3-478B-959D-1171D5A0C9A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8" name="Picture 7">
            <a:extLst>
              <a:ext uri="{FF2B5EF4-FFF2-40B4-BE49-F238E27FC236}">
                <a16:creationId xmlns:a16="http://schemas.microsoft.com/office/drawing/2014/main" id="{7CE89BA0-0590-487E-8AC9-BE5E2C4439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53235" y="1371600"/>
            <a:ext cx="4583331" cy="9658350"/>
          </a:xfrm>
          <a:prstGeom prst="rect">
            <a:avLst/>
          </a:prstGeom>
        </p:spPr>
      </p:pic>
      <p:pic>
        <p:nvPicPr>
          <p:cNvPr id="9" name="Graphic 8">
            <a:extLst>
              <a:ext uri="{FF2B5EF4-FFF2-40B4-BE49-F238E27FC236}">
                <a16:creationId xmlns:a16="http://schemas.microsoft.com/office/drawing/2014/main" id="{5C4FE6D3-7A64-4348-A60B-B9138C1C7DA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538614" cy="13716000"/>
          </a:xfrm>
          <a:prstGeom prst="rect">
            <a:avLst/>
          </a:prstGeom>
        </p:spPr>
      </p:pic>
      <p:sp>
        <p:nvSpPr>
          <p:cNvPr id="11" name="Title 1">
            <a:extLst>
              <a:ext uri="{FF2B5EF4-FFF2-40B4-BE49-F238E27FC236}">
                <a16:creationId xmlns:a16="http://schemas.microsoft.com/office/drawing/2014/main" id="{BB93C3C3-7821-444D-B7D7-BA95944D5A66}"/>
              </a:ext>
            </a:extLst>
          </p:cNvPr>
          <p:cNvSpPr>
            <a:spLocks noGrp="1"/>
          </p:cNvSpPr>
          <p:nvPr>
            <p:ph type="title"/>
          </p:nvPr>
        </p:nvSpPr>
        <p:spPr>
          <a:xfrm>
            <a:off x="8141887" y="2108235"/>
            <a:ext cx="10328016" cy="2651126"/>
          </a:xfrm>
        </p:spPr>
        <p:txBody>
          <a:bodyPr/>
          <a:lstStyle>
            <a:lvl1pPr algn="ct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880088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1A3B405-148B-44B9-8C71-892868F89E5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4" name="Picture 13">
            <a:extLst>
              <a:ext uri="{FF2B5EF4-FFF2-40B4-BE49-F238E27FC236}">
                <a16:creationId xmlns:a16="http://schemas.microsoft.com/office/drawing/2014/main" id="{B5E6D9CA-1F14-46D4-811A-7B0A842B15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829243" y="4717508"/>
            <a:ext cx="4908319" cy="7324550"/>
          </a:xfrm>
          <a:prstGeom prst="rect">
            <a:avLst/>
          </a:prstGeom>
        </p:spPr>
      </p:pic>
      <p:pic>
        <p:nvPicPr>
          <p:cNvPr id="15" name="Graphic 14">
            <a:extLst>
              <a:ext uri="{FF2B5EF4-FFF2-40B4-BE49-F238E27FC236}">
                <a16:creationId xmlns:a16="http://schemas.microsoft.com/office/drawing/2014/main" id="{4866E03C-A2E0-4F22-AC5E-62D3AAC3F7E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2036" y="0"/>
            <a:ext cx="538614" cy="13716000"/>
          </a:xfrm>
          <a:prstGeom prst="rect">
            <a:avLst/>
          </a:prstGeom>
        </p:spPr>
      </p:pic>
      <p:sp>
        <p:nvSpPr>
          <p:cNvPr id="16" name="Rectangle 15">
            <a:extLst>
              <a:ext uri="{FF2B5EF4-FFF2-40B4-BE49-F238E27FC236}">
                <a16:creationId xmlns:a16="http://schemas.microsoft.com/office/drawing/2014/main" id="{15F5F8E1-3D4F-4EE0-AE98-69D0C4C50FB6}"/>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Title 1">
            <a:extLst>
              <a:ext uri="{FF2B5EF4-FFF2-40B4-BE49-F238E27FC236}">
                <a16:creationId xmlns:a16="http://schemas.microsoft.com/office/drawing/2014/main" id="{137C3FCD-EE98-4C50-865E-4BAB092FB731}"/>
              </a:ext>
            </a:extLst>
          </p:cNvPr>
          <p:cNvSpPr>
            <a:spLocks noGrp="1"/>
          </p:cNvSpPr>
          <p:nvPr>
            <p:ph type="title"/>
          </p:nvPr>
        </p:nvSpPr>
        <p:spPr>
          <a:xfrm>
            <a:off x="2386441" y="780610"/>
            <a:ext cx="19256693" cy="1699657"/>
          </a:xfrm>
        </p:spPr>
        <p:txBody>
          <a:bodyPr anchor="b">
            <a:normAutofit/>
          </a:bodyPr>
          <a:lstStyle>
            <a:lvl1pPr algn="r">
              <a:defRPr lang="en-US" sz="7000"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0" name="Text Placeholder 2">
            <a:extLst>
              <a:ext uri="{FF2B5EF4-FFF2-40B4-BE49-F238E27FC236}">
                <a16:creationId xmlns:a16="http://schemas.microsoft.com/office/drawing/2014/main" id="{6C507084-A84A-489C-9A10-598E2EF7E5C3}"/>
              </a:ext>
            </a:extLst>
          </p:cNvPr>
          <p:cNvSpPr>
            <a:spLocks noGrp="1"/>
          </p:cNvSpPr>
          <p:nvPr>
            <p:ph type="body" idx="1"/>
          </p:nvPr>
        </p:nvSpPr>
        <p:spPr>
          <a:xfrm>
            <a:off x="8242888" y="4717508"/>
            <a:ext cx="13400246" cy="7703092"/>
          </a:xfrm>
        </p:spPr>
        <p:txBody>
          <a:bodyPr/>
          <a:lstStyle>
            <a:lvl1pPr marL="0" indent="0" algn="r">
              <a:buNone/>
              <a:defRPr lang="en-US" sz="3200" kern="1200" spc="100" dirty="0">
                <a:solidFill>
                  <a:srgbClr val="7030A0"/>
                </a:solidFill>
                <a:latin typeface="DIN NEXT™ ARABIC REGULAR" panose="020B0503020203050203" pitchFamily="34" charset="-78"/>
                <a:ea typeface="Microsoft YaHei Light" panose="020B0502040204020203" pitchFamily="34" charset="-122"/>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594111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DE7D5"/>
        </a:solidFill>
        <a:effectLst/>
      </p:bgPr>
    </p:bg>
    <p:spTree>
      <p:nvGrpSpPr>
        <p:cNvPr id="1" name=""/>
        <p:cNvGrpSpPr/>
        <p:nvPr/>
      </p:nvGrpSpPr>
      <p:grpSpPr>
        <a:xfrm>
          <a:off x="0" y="0"/>
          <a:ext cx="0" cy="0"/>
          <a:chOff x="0" y="0"/>
          <a:chExt cx="0" cy="0"/>
        </a:xfrm>
      </p:grpSpPr>
      <p:sp>
        <p:nvSpPr>
          <p:cNvPr id="50" name="Title 1">
            <a:extLst>
              <a:ext uri="{FF2B5EF4-FFF2-40B4-BE49-F238E27FC236}">
                <a16:creationId xmlns:a16="http://schemas.microsoft.com/office/drawing/2014/main" id="{38AF147C-5AA8-4E12-9AA8-299611D6EBDA}"/>
              </a:ext>
            </a:extLst>
          </p:cNvPr>
          <p:cNvSpPr>
            <a:spLocks noGrp="1"/>
          </p:cNvSpPr>
          <p:nvPr>
            <p:ph type="title"/>
          </p:nvPr>
        </p:nvSpPr>
        <p:spPr>
          <a:xfrm>
            <a:off x="0" y="1012764"/>
            <a:ext cx="22326600" cy="1699657"/>
          </a:xfrm>
        </p:spPr>
        <p:txBody>
          <a:bodyPr anchor="b">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51" name="Text Placeholder 2">
            <a:extLst>
              <a:ext uri="{FF2B5EF4-FFF2-40B4-BE49-F238E27FC236}">
                <a16:creationId xmlns:a16="http://schemas.microsoft.com/office/drawing/2014/main" id="{FA4C9F43-5103-486C-91C9-E8ED04569E74}"/>
              </a:ext>
            </a:extLst>
          </p:cNvPr>
          <p:cNvSpPr>
            <a:spLocks noGrp="1"/>
          </p:cNvSpPr>
          <p:nvPr>
            <p:ph type="body" idx="1"/>
          </p:nvPr>
        </p:nvSpPr>
        <p:spPr>
          <a:xfrm>
            <a:off x="0" y="2766297"/>
            <a:ext cx="22326600" cy="2133600"/>
          </a:xfrm>
        </p:spPr>
        <p:txBody>
          <a:bodyPr>
            <a:normAutofit/>
          </a:bodyPr>
          <a:lstStyle>
            <a:lvl1pPr marL="0" indent="0" algn="ctr">
              <a:buNone/>
              <a:defRPr lang="en-US" sz="3600" kern="1200" dirty="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vl2pPr marL="837270" indent="0">
              <a:buNone/>
              <a:defRPr sz="3663">
                <a:solidFill>
                  <a:schemeClr val="tx1">
                    <a:tint val="75000"/>
                  </a:schemeClr>
                </a:solidFill>
              </a:defRPr>
            </a:lvl2pPr>
            <a:lvl3pPr marL="1674541" indent="0">
              <a:buNone/>
              <a:defRPr sz="3296">
                <a:solidFill>
                  <a:schemeClr val="tx1">
                    <a:tint val="75000"/>
                  </a:schemeClr>
                </a:solidFill>
              </a:defRPr>
            </a:lvl3pPr>
            <a:lvl4pPr marL="2511811" indent="0">
              <a:buNone/>
              <a:defRPr sz="2930">
                <a:solidFill>
                  <a:schemeClr val="tx1">
                    <a:tint val="75000"/>
                  </a:schemeClr>
                </a:solidFill>
              </a:defRPr>
            </a:lvl4pPr>
            <a:lvl5pPr marL="3349081" indent="0">
              <a:buNone/>
              <a:defRPr sz="2930">
                <a:solidFill>
                  <a:schemeClr val="tx1">
                    <a:tint val="75000"/>
                  </a:schemeClr>
                </a:solidFill>
              </a:defRPr>
            </a:lvl5pPr>
            <a:lvl6pPr marL="4186352" indent="0">
              <a:buNone/>
              <a:defRPr sz="2930">
                <a:solidFill>
                  <a:schemeClr val="tx1">
                    <a:tint val="75000"/>
                  </a:schemeClr>
                </a:solidFill>
              </a:defRPr>
            </a:lvl6pPr>
            <a:lvl7pPr marL="5023622" indent="0">
              <a:buNone/>
              <a:defRPr sz="2930">
                <a:solidFill>
                  <a:schemeClr val="tx1">
                    <a:tint val="75000"/>
                  </a:schemeClr>
                </a:solidFill>
              </a:defRPr>
            </a:lvl7pPr>
            <a:lvl8pPr marL="5860893" indent="0">
              <a:buNone/>
              <a:defRPr sz="2930">
                <a:solidFill>
                  <a:schemeClr val="tx1">
                    <a:tint val="75000"/>
                  </a:schemeClr>
                </a:solidFill>
              </a:defRPr>
            </a:lvl8pPr>
            <a:lvl9pPr marL="6698163" indent="0">
              <a:buNone/>
              <a:defRPr sz="293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73168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CFA4D92-3DAE-4833-9AC2-904024E11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7" name="Graphic 16">
            <a:extLst>
              <a:ext uri="{FF2B5EF4-FFF2-40B4-BE49-F238E27FC236}">
                <a16:creationId xmlns:a16="http://schemas.microsoft.com/office/drawing/2014/main" id="{ED19DD0F-B823-4062-868E-545A54A144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8" name="Rectangle 17">
            <a:extLst>
              <a:ext uri="{FF2B5EF4-FFF2-40B4-BE49-F238E27FC236}">
                <a16:creationId xmlns:a16="http://schemas.microsoft.com/office/drawing/2014/main" id="{80D6F450-7956-49D1-B4C2-EA7E73E71ECA}"/>
              </a:ext>
            </a:extLst>
          </p:cNvPr>
          <p:cNvSpPr/>
          <p:nvPr userDrawn="1"/>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Title 1">
            <a:extLst>
              <a:ext uri="{FF2B5EF4-FFF2-40B4-BE49-F238E27FC236}">
                <a16:creationId xmlns:a16="http://schemas.microsoft.com/office/drawing/2014/main" id="{1D45355B-02F3-4DBB-A727-8600E5D60E82}"/>
              </a:ext>
            </a:extLst>
          </p:cNvPr>
          <p:cNvSpPr txBox="1">
            <a:spLocks/>
          </p:cNvSpPr>
          <p:nvPr userDrawn="1"/>
        </p:nvSpPr>
        <p:spPr>
          <a:xfrm>
            <a:off x="39987" y="76834"/>
            <a:ext cx="22286613" cy="1413786"/>
          </a:xfrm>
          <a:prstGeom prst="rect">
            <a:avLst/>
          </a:prstGeom>
        </p:spPr>
        <p:txBody>
          <a:bodyPr vert="horz" lIns="91440" tIns="45720" rIns="91440" bIns="45720" rtlCol="0" anchor="ctr">
            <a:normAutofit/>
          </a:bodyPr>
          <a:lstStyle>
            <a:lvl1pPr algn="l" defTabSz="1674541" rtl="0" eaLnBrk="1" latinLnBrk="0" hangingPunct="1">
              <a:lnSpc>
                <a:spcPct val="90000"/>
              </a:lnSpc>
              <a:spcBef>
                <a:spcPct val="0"/>
              </a:spcBef>
              <a:buNone/>
              <a:defRPr lang="en-US" sz="6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algn="ctr"/>
            <a:r>
              <a:rPr lang="en-US" dirty="0"/>
              <a:t>Click to edit</a:t>
            </a:r>
          </a:p>
        </p:txBody>
      </p:sp>
      <p:sp>
        <p:nvSpPr>
          <p:cNvPr id="25" name="Title 1">
            <a:extLst>
              <a:ext uri="{FF2B5EF4-FFF2-40B4-BE49-F238E27FC236}">
                <a16:creationId xmlns:a16="http://schemas.microsoft.com/office/drawing/2014/main" id="{184F34DB-B630-4FF9-8B04-99B793A311AD}"/>
              </a:ext>
            </a:extLst>
          </p:cNvPr>
          <p:cNvSpPr>
            <a:spLocks noGrp="1"/>
          </p:cNvSpPr>
          <p:nvPr>
            <p:ph type="title"/>
          </p:nvPr>
        </p:nvSpPr>
        <p:spPr>
          <a:xfrm>
            <a:off x="39987" y="1490620"/>
            <a:ext cx="22246626" cy="1450212"/>
          </a:xfrm>
        </p:spPr>
        <p:txBody>
          <a:bodyPr>
            <a:normAutofit/>
          </a:bodyPr>
          <a:lstStyle>
            <a:lvl1pPr algn="ctr">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26" name="Title 1">
            <a:extLst>
              <a:ext uri="{FF2B5EF4-FFF2-40B4-BE49-F238E27FC236}">
                <a16:creationId xmlns:a16="http://schemas.microsoft.com/office/drawing/2014/main" id="{4A4D34C0-EC6A-479F-8E39-CC4B847FD7A4}"/>
              </a:ext>
            </a:extLst>
          </p:cNvPr>
          <p:cNvSpPr txBox="1">
            <a:spLocks/>
          </p:cNvSpPr>
          <p:nvPr userDrawn="1"/>
        </p:nvSpPr>
        <p:spPr>
          <a:xfrm>
            <a:off x="0" y="3171198"/>
            <a:ext cx="22246626" cy="1450212"/>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4000" kern="1200" dirty="0">
                <a:solidFill>
                  <a:schemeClr val="bg1"/>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sz="4000" kern="1200" dirty="0">
                <a:solidFill>
                  <a:srgbClr val="7030A0"/>
                </a:solidFill>
                <a:effectLst/>
                <a:latin typeface="DIN NEXT™ ARABIC REGULAR" panose="020B0503020203050203" pitchFamily="34" charset="-78"/>
                <a:cs typeface="DIN NEXT™ ARABIC REGULAR" panose="020B0503020203050203" pitchFamily="34" charset="-78"/>
              </a:rPr>
              <a:t>Click to edit</a:t>
            </a:r>
          </a:p>
        </p:txBody>
      </p:sp>
    </p:spTree>
    <p:extLst>
      <p:ext uri="{BB962C8B-B14F-4D97-AF65-F5344CB8AC3E}">
        <p14:creationId xmlns:p14="http://schemas.microsoft.com/office/powerpoint/2010/main" val="6289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6C68F8-666D-4A37-8297-E8FB248229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7" name="Graphic 6">
            <a:extLst>
              <a:ext uri="{FF2B5EF4-FFF2-40B4-BE49-F238E27FC236}">
                <a16:creationId xmlns:a16="http://schemas.microsoft.com/office/drawing/2014/main" id="{1649B26A-BE85-4A67-9067-C7DAD11000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0" name="Title 1">
            <a:extLst>
              <a:ext uri="{FF2B5EF4-FFF2-40B4-BE49-F238E27FC236}">
                <a16:creationId xmlns:a16="http://schemas.microsoft.com/office/drawing/2014/main" id="{6191764A-780F-4ADE-812E-59F0DD1FDC29}"/>
              </a:ext>
            </a:extLst>
          </p:cNvPr>
          <p:cNvSpPr>
            <a:spLocks noGrp="1"/>
          </p:cNvSpPr>
          <p:nvPr>
            <p:ph type="title"/>
          </p:nvPr>
        </p:nvSpPr>
        <p:spPr>
          <a:xfrm>
            <a:off x="39987" y="5532436"/>
            <a:ext cx="22326600" cy="2651126"/>
          </a:xfrm>
        </p:spPr>
        <p:txBody>
          <a:bodyPr>
            <a:normAutofit/>
          </a:bodyPr>
          <a:lstStyle>
            <a:lvl1pPr algn="ctr">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 Master title style</a:t>
            </a:r>
          </a:p>
        </p:txBody>
      </p:sp>
    </p:spTree>
    <p:extLst>
      <p:ext uri="{BB962C8B-B14F-4D97-AF65-F5344CB8AC3E}">
        <p14:creationId xmlns:p14="http://schemas.microsoft.com/office/powerpoint/2010/main" val="2194746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496B88-6CF5-4445-9CD3-38BEA71D2C93}"/>
              </a:ext>
            </a:extLst>
          </p:cNvPr>
          <p:cNvSpPr/>
          <p:nvPr userDrawn="1"/>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8" name="Group 7">
            <a:extLst>
              <a:ext uri="{FF2B5EF4-FFF2-40B4-BE49-F238E27FC236}">
                <a16:creationId xmlns:a16="http://schemas.microsoft.com/office/drawing/2014/main" id="{2A1390DB-DBAE-432F-9CF2-0A34E261F75D}"/>
              </a:ext>
            </a:extLst>
          </p:cNvPr>
          <p:cNvGrpSpPr/>
          <p:nvPr userDrawn="1"/>
        </p:nvGrpSpPr>
        <p:grpSpPr>
          <a:xfrm rot="5400000">
            <a:off x="4679728" y="286669"/>
            <a:ext cx="2140749"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9" name="Rectangle: Rounded Corners 8">
              <a:extLst>
                <a:ext uri="{FF2B5EF4-FFF2-40B4-BE49-F238E27FC236}">
                  <a16:creationId xmlns:a16="http://schemas.microsoft.com/office/drawing/2014/main" id="{CE69C98E-385B-4BFE-8B2C-10F45114A1A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0" name="Rectangle: Rounded Corners 9">
              <a:extLst>
                <a:ext uri="{FF2B5EF4-FFF2-40B4-BE49-F238E27FC236}">
                  <a16:creationId xmlns:a16="http://schemas.microsoft.com/office/drawing/2014/main" id="{CE489FBD-036F-4E99-AF70-3180B65A9924}"/>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1" name="Group 10">
            <a:extLst>
              <a:ext uri="{FF2B5EF4-FFF2-40B4-BE49-F238E27FC236}">
                <a16:creationId xmlns:a16="http://schemas.microsoft.com/office/drawing/2014/main" id="{4F07F4E7-5748-4E37-B5A8-17B75C16AE43}"/>
              </a:ext>
            </a:extLst>
          </p:cNvPr>
          <p:cNvGrpSpPr/>
          <p:nvPr userDrawn="1"/>
        </p:nvGrpSpPr>
        <p:grpSpPr>
          <a:xfrm rot="5400000">
            <a:off x="4707977" y="2989961"/>
            <a:ext cx="2140748"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2" name="Rectangle: Rounded Corners 11">
              <a:extLst>
                <a:ext uri="{FF2B5EF4-FFF2-40B4-BE49-F238E27FC236}">
                  <a16:creationId xmlns:a16="http://schemas.microsoft.com/office/drawing/2014/main" id="{95C33F7F-CBF3-4512-848D-56013DBAA7E4}"/>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3" name="Rectangle: Rounded Corners 12">
              <a:extLst>
                <a:ext uri="{FF2B5EF4-FFF2-40B4-BE49-F238E27FC236}">
                  <a16:creationId xmlns:a16="http://schemas.microsoft.com/office/drawing/2014/main" id="{BB0A8AA4-D001-4D38-B2EE-C62F73D2EC7E}"/>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14" name="Group 13">
            <a:extLst>
              <a:ext uri="{FF2B5EF4-FFF2-40B4-BE49-F238E27FC236}">
                <a16:creationId xmlns:a16="http://schemas.microsoft.com/office/drawing/2014/main" id="{F20E6439-CD2A-4E87-A272-15C15DE96E19}"/>
              </a:ext>
            </a:extLst>
          </p:cNvPr>
          <p:cNvGrpSpPr/>
          <p:nvPr userDrawn="1"/>
        </p:nvGrpSpPr>
        <p:grpSpPr>
          <a:xfrm rot="5400000">
            <a:off x="4707976" y="5731748"/>
            <a:ext cx="2140750" cy="7697586"/>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5" name="Rectangle: Rounded Corners 14">
              <a:extLst>
                <a:ext uri="{FF2B5EF4-FFF2-40B4-BE49-F238E27FC236}">
                  <a16:creationId xmlns:a16="http://schemas.microsoft.com/office/drawing/2014/main" id="{817C2725-A8D2-4EF6-AB81-93D214CA6FFE}"/>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6" name="Rectangle: Rounded Corners 15">
              <a:extLst>
                <a:ext uri="{FF2B5EF4-FFF2-40B4-BE49-F238E27FC236}">
                  <a16:creationId xmlns:a16="http://schemas.microsoft.com/office/drawing/2014/main" id="{5D268415-9E4B-400D-BB55-2A6B5232874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20" name="Picture 19">
            <a:extLst>
              <a:ext uri="{FF2B5EF4-FFF2-40B4-BE49-F238E27FC236}">
                <a16:creationId xmlns:a16="http://schemas.microsoft.com/office/drawing/2014/main" id="{91F69EFA-EF87-41AE-BA44-206731EF79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3953045"/>
            <a:ext cx="466406" cy="364834"/>
          </a:xfrm>
          <a:prstGeom prst="rect">
            <a:avLst/>
          </a:prstGeom>
        </p:spPr>
      </p:pic>
      <p:pic>
        <p:nvPicPr>
          <p:cNvPr id="21" name="Picture 20">
            <a:extLst>
              <a:ext uri="{FF2B5EF4-FFF2-40B4-BE49-F238E27FC236}">
                <a16:creationId xmlns:a16="http://schemas.microsoft.com/office/drawing/2014/main" id="{F8E4D99F-3B23-41EF-8B58-02835156E8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6656337"/>
            <a:ext cx="466406" cy="364834"/>
          </a:xfrm>
          <a:prstGeom prst="rect">
            <a:avLst/>
          </a:prstGeom>
        </p:spPr>
      </p:pic>
      <p:pic>
        <p:nvPicPr>
          <p:cNvPr id="22" name="Picture 21">
            <a:extLst>
              <a:ext uri="{FF2B5EF4-FFF2-40B4-BE49-F238E27FC236}">
                <a16:creationId xmlns:a16="http://schemas.microsoft.com/office/drawing/2014/main" id="{C8E89DE4-3F7E-4F07-830D-0207F747A9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695" y="9398124"/>
            <a:ext cx="466406" cy="364834"/>
          </a:xfrm>
          <a:prstGeom prst="rect">
            <a:avLst/>
          </a:prstGeom>
        </p:spPr>
      </p:pic>
      <p:sp>
        <p:nvSpPr>
          <p:cNvPr id="24" name="Title 1">
            <a:extLst>
              <a:ext uri="{FF2B5EF4-FFF2-40B4-BE49-F238E27FC236}">
                <a16:creationId xmlns:a16="http://schemas.microsoft.com/office/drawing/2014/main" id="{EFA088C4-9269-4314-9A9B-C7D79BD47831}"/>
              </a:ext>
            </a:extLst>
          </p:cNvPr>
          <p:cNvSpPr>
            <a:spLocks noGrp="1"/>
          </p:cNvSpPr>
          <p:nvPr>
            <p:ph type="title"/>
          </p:nvPr>
        </p:nvSpPr>
        <p:spPr>
          <a:xfrm>
            <a:off x="11191550" y="7048091"/>
            <a:ext cx="11135050" cy="1154671"/>
          </a:xfrm>
        </p:spPr>
        <p:txBody>
          <a:bodyPr>
            <a:normAutofit/>
          </a:bodyPr>
          <a:lstStyle>
            <a:lvl1pPr algn="ctr">
              <a:defRPr lang="en-US" sz="7000" b="1" kern="12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
        <p:nvSpPr>
          <p:cNvPr id="26" name="Picture Placeholder 2">
            <a:extLst>
              <a:ext uri="{FF2B5EF4-FFF2-40B4-BE49-F238E27FC236}">
                <a16:creationId xmlns:a16="http://schemas.microsoft.com/office/drawing/2014/main" id="{FE5F9254-FA71-4B4D-B4B4-BC0BE6643538}"/>
              </a:ext>
            </a:extLst>
          </p:cNvPr>
          <p:cNvSpPr>
            <a:spLocks noGrp="1" noChangeAspect="1"/>
          </p:cNvSpPr>
          <p:nvPr>
            <p:ph type="pic" idx="1" hasCustomPrompt="1"/>
          </p:nvPr>
        </p:nvSpPr>
        <p:spPr>
          <a:xfrm>
            <a:off x="14500675" y="3988025"/>
            <a:ext cx="4254499" cy="3033146"/>
          </a:xfrm>
        </p:spPr>
        <p:txBody>
          <a:bodyPr anchor="t"/>
          <a:lstStyle>
            <a:lvl1pPr marL="0" indent="0" algn="ctr">
              <a:buNone/>
              <a:defRPr sz="586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5" name="Content Placeholder 34">
            <a:extLst>
              <a:ext uri="{FF2B5EF4-FFF2-40B4-BE49-F238E27FC236}">
                <a16:creationId xmlns:a16="http://schemas.microsoft.com/office/drawing/2014/main" id="{C808BD86-26CA-40E6-A12A-494A793CDA60}"/>
              </a:ext>
            </a:extLst>
          </p:cNvPr>
          <p:cNvSpPr>
            <a:spLocks noGrp="1"/>
          </p:cNvSpPr>
          <p:nvPr>
            <p:ph sz="quarter" idx="10"/>
          </p:nvPr>
        </p:nvSpPr>
        <p:spPr>
          <a:xfrm>
            <a:off x="2400299" y="3953045"/>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6" name="Content Placeholder 34">
            <a:extLst>
              <a:ext uri="{FF2B5EF4-FFF2-40B4-BE49-F238E27FC236}">
                <a16:creationId xmlns:a16="http://schemas.microsoft.com/office/drawing/2014/main" id="{8DFB7F8E-B7C9-4F69-B323-6E10A031B17A}"/>
              </a:ext>
            </a:extLst>
          </p:cNvPr>
          <p:cNvSpPr>
            <a:spLocks noGrp="1"/>
          </p:cNvSpPr>
          <p:nvPr>
            <p:ph sz="quarter" idx="11"/>
          </p:nvPr>
        </p:nvSpPr>
        <p:spPr>
          <a:xfrm>
            <a:off x="2400299" y="6588842"/>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
        <p:nvSpPr>
          <p:cNvPr id="37" name="Content Placeholder 34">
            <a:extLst>
              <a:ext uri="{FF2B5EF4-FFF2-40B4-BE49-F238E27FC236}">
                <a16:creationId xmlns:a16="http://schemas.microsoft.com/office/drawing/2014/main" id="{75CA4852-5D9E-4C36-A3C7-6B8027AAB267}"/>
              </a:ext>
            </a:extLst>
          </p:cNvPr>
          <p:cNvSpPr>
            <a:spLocks noGrp="1"/>
          </p:cNvSpPr>
          <p:nvPr>
            <p:ph sz="quarter" idx="12"/>
          </p:nvPr>
        </p:nvSpPr>
        <p:spPr>
          <a:xfrm>
            <a:off x="2400299" y="9348861"/>
            <a:ext cx="5860109" cy="1019005"/>
          </a:xfrm>
        </p:spPr>
        <p:txBody>
          <a:bodyPr>
            <a:normAutofit/>
          </a:bodyPr>
          <a:lstStyle>
            <a:lvl1pPr marL="0" indent="0" algn="r">
              <a:buNone/>
              <a:defRPr lang="en-US" sz="3000" b="0" kern="1200" dirty="0" smtClean="0">
                <a:solidFill>
                  <a:srgbClr val="7030A0"/>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 Master text styles</a:t>
            </a:r>
          </a:p>
        </p:txBody>
      </p:sp>
    </p:spTree>
    <p:extLst>
      <p:ext uri="{BB962C8B-B14F-4D97-AF65-F5344CB8AC3E}">
        <p14:creationId xmlns:p14="http://schemas.microsoft.com/office/powerpoint/2010/main" val="3316367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550D9B-913E-431A-A48C-F3471F8CF6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12" name="Graphic 11">
            <a:extLst>
              <a:ext uri="{FF2B5EF4-FFF2-40B4-BE49-F238E27FC236}">
                <a16:creationId xmlns:a16="http://schemas.microsoft.com/office/drawing/2014/main" id="{8B79CD99-EE6E-495C-B620-8345AC249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13" name="Title 1">
            <a:extLst>
              <a:ext uri="{FF2B5EF4-FFF2-40B4-BE49-F238E27FC236}">
                <a16:creationId xmlns:a16="http://schemas.microsoft.com/office/drawing/2014/main" id="{CE1C0DA8-C630-4955-B73B-99392D37E7A8}"/>
              </a:ext>
            </a:extLst>
          </p:cNvPr>
          <p:cNvSpPr>
            <a:spLocks noGrp="1"/>
          </p:cNvSpPr>
          <p:nvPr>
            <p:ph type="title"/>
          </p:nvPr>
        </p:nvSpPr>
        <p:spPr>
          <a:xfrm>
            <a:off x="0" y="6217492"/>
            <a:ext cx="22326599" cy="2651126"/>
          </a:xfrm>
        </p:spPr>
        <p:txBody>
          <a:bodyPr>
            <a:normAutofit/>
          </a:bodyPr>
          <a:lstStyle>
            <a:lvl1pPr algn="ctr">
              <a:defRPr lang="en-US" sz="3500" kern="1200" dirty="0">
                <a:solidFill>
                  <a:schemeClr val="bg1"/>
                </a:solidFill>
                <a:latin typeface="DIN NEXT™ ARABIC REGULAR" panose="020B0503020203050203" pitchFamily="34" charset="-78"/>
                <a:ea typeface="+mn-ea"/>
                <a:cs typeface="DIN NEXT™ ARABIC REGULAR" panose="020B0503020203050203" pitchFamily="34" charset="-78"/>
              </a:defRPr>
            </a:lvl1pPr>
          </a:lstStyle>
          <a:p>
            <a:r>
              <a:rPr lang="en-US" dirty="0"/>
              <a:t>Click to edit</a:t>
            </a:r>
          </a:p>
        </p:txBody>
      </p:sp>
      <p:sp>
        <p:nvSpPr>
          <p:cNvPr id="14" name="Title 1">
            <a:extLst>
              <a:ext uri="{FF2B5EF4-FFF2-40B4-BE49-F238E27FC236}">
                <a16:creationId xmlns:a16="http://schemas.microsoft.com/office/drawing/2014/main" id="{7A6C273E-D528-4321-A1C7-6FD5F762320E}"/>
              </a:ext>
            </a:extLst>
          </p:cNvPr>
          <p:cNvSpPr txBox="1">
            <a:spLocks/>
          </p:cNvSpPr>
          <p:nvPr userDrawn="1"/>
        </p:nvSpPr>
        <p:spPr>
          <a:xfrm>
            <a:off x="-39989" y="4021236"/>
            <a:ext cx="22326602" cy="2196256"/>
          </a:xfrm>
          <a:prstGeom prst="rect">
            <a:avLst/>
          </a:prstGeom>
        </p:spPr>
        <p:txBody>
          <a:bodyPr vert="horz" lIns="91440" tIns="45720" rIns="91440" bIns="45720" rtlCol="0" anchor="ctr">
            <a:normAutofit/>
          </a:bodyPr>
          <a:lstStyle>
            <a:lvl1pPr algn="ctr" defTabSz="1674541" rtl="0" eaLnBrk="1" latinLnBrk="0" hangingPunct="1">
              <a:lnSpc>
                <a:spcPct val="90000"/>
              </a:lnSpc>
              <a:spcBef>
                <a:spcPct val="0"/>
              </a:spcBef>
              <a:buNone/>
              <a:defRPr lang="en-US" sz="70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r>
              <a:rPr lang="en-US" dirty="0"/>
              <a:t>Click to edit</a:t>
            </a:r>
          </a:p>
        </p:txBody>
      </p:sp>
    </p:spTree>
    <p:extLst>
      <p:ext uri="{BB962C8B-B14F-4D97-AF65-F5344CB8AC3E}">
        <p14:creationId xmlns:p14="http://schemas.microsoft.com/office/powerpoint/2010/main" val="2470669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06B7AAC-112B-4925-AC9A-5529DD69B4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grpSp>
        <p:nvGrpSpPr>
          <p:cNvPr id="9" name="Group 8">
            <a:extLst>
              <a:ext uri="{FF2B5EF4-FFF2-40B4-BE49-F238E27FC236}">
                <a16:creationId xmlns:a16="http://schemas.microsoft.com/office/drawing/2014/main" id="{7CC102A1-0FF0-40EC-BF45-41A6A66B99FA}"/>
              </a:ext>
            </a:extLst>
          </p:cNvPr>
          <p:cNvGrpSpPr/>
          <p:nvPr userDrawn="1"/>
        </p:nvGrpSpPr>
        <p:grpSpPr>
          <a:xfrm>
            <a:off x="2297725" y="5055079"/>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0" name="Rectangle: Rounded Corners 9">
              <a:extLst>
                <a:ext uri="{FF2B5EF4-FFF2-40B4-BE49-F238E27FC236}">
                  <a16:creationId xmlns:a16="http://schemas.microsoft.com/office/drawing/2014/main" id="{D875E88B-494C-4770-99BB-498832A0847A}"/>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Rectangle: Rounded Corners 10">
              <a:extLst>
                <a:ext uri="{FF2B5EF4-FFF2-40B4-BE49-F238E27FC236}">
                  <a16:creationId xmlns:a16="http://schemas.microsoft.com/office/drawing/2014/main" id="{8C7EA165-FAED-4661-9470-7C1EEB96775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2" name="Straight Connector 11">
            <a:extLst>
              <a:ext uri="{FF2B5EF4-FFF2-40B4-BE49-F238E27FC236}">
                <a16:creationId xmlns:a16="http://schemas.microsoft.com/office/drawing/2014/main" id="{FAA92FC4-A09C-41AD-AAE7-C0C74F450F28}"/>
              </a:ext>
            </a:extLst>
          </p:cNvPr>
          <p:cNvCxnSpPr>
            <a:cxnSpLocks/>
          </p:cNvCxnSpPr>
          <p:nvPr userDrawn="1"/>
        </p:nvCxnSpPr>
        <p:spPr>
          <a:xfrm>
            <a:off x="3367742" y="8327257"/>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E2645EB4-9E8E-465B-9A8E-7357285A4A71}"/>
              </a:ext>
            </a:extLst>
          </p:cNvPr>
          <p:cNvGrpSpPr/>
          <p:nvPr userDrawn="1"/>
        </p:nvGrpSpPr>
        <p:grpSpPr>
          <a:xfrm>
            <a:off x="8610924"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4" name="Rectangle: Rounded Corners 13">
              <a:extLst>
                <a:ext uri="{FF2B5EF4-FFF2-40B4-BE49-F238E27FC236}">
                  <a16:creationId xmlns:a16="http://schemas.microsoft.com/office/drawing/2014/main" id="{D64B8F6C-EC98-4066-9F56-EF61A1949A9B}"/>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5" name="Rectangle: Rounded Corners 14">
              <a:extLst>
                <a:ext uri="{FF2B5EF4-FFF2-40B4-BE49-F238E27FC236}">
                  <a16:creationId xmlns:a16="http://schemas.microsoft.com/office/drawing/2014/main" id="{23CB81F4-5706-49F3-A76C-34838CD630FA}"/>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16" name="Straight Connector 15">
            <a:extLst>
              <a:ext uri="{FF2B5EF4-FFF2-40B4-BE49-F238E27FC236}">
                <a16:creationId xmlns:a16="http://schemas.microsoft.com/office/drawing/2014/main" id="{1E37C949-D07B-454C-AA16-EF391EE32959}"/>
              </a:ext>
            </a:extLst>
          </p:cNvPr>
          <p:cNvCxnSpPr>
            <a:cxnSpLocks/>
          </p:cNvCxnSpPr>
          <p:nvPr userDrawn="1"/>
        </p:nvCxnSpPr>
        <p:spPr>
          <a:xfrm>
            <a:off x="9680941"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BC508A5A-FB29-4F82-8185-1409F377D1F5}"/>
              </a:ext>
            </a:extLst>
          </p:cNvPr>
          <p:cNvGrpSpPr/>
          <p:nvPr userDrawn="1"/>
        </p:nvGrpSpPr>
        <p:grpSpPr>
          <a:xfrm>
            <a:off x="14717089" y="5086708"/>
            <a:ext cx="5365373" cy="6901133"/>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18" name="Rectangle: Rounded Corners 17">
              <a:extLst>
                <a:ext uri="{FF2B5EF4-FFF2-40B4-BE49-F238E27FC236}">
                  <a16:creationId xmlns:a16="http://schemas.microsoft.com/office/drawing/2014/main" id="{F2959066-770C-43A7-9A1C-37D454CB739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9" name="Rectangle: Rounded Corners 18">
              <a:extLst>
                <a:ext uri="{FF2B5EF4-FFF2-40B4-BE49-F238E27FC236}">
                  <a16:creationId xmlns:a16="http://schemas.microsoft.com/office/drawing/2014/main" id="{211AEC6B-9294-439D-B218-6B7FB8964733}"/>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cxnSp>
        <p:nvCxnSpPr>
          <p:cNvPr id="20" name="Straight Connector 19">
            <a:extLst>
              <a:ext uri="{FF2B5EF4-FFF2-40B4-BE49-F238E27FC236}">
                <a16:creationId xmlns:a16="http://schemas.microsoft.com/office/drawing/2014/main" id="{6AED803B-C8C9-441E-9A6D-BF6572378215}"/>
              </a:ext>
            </a:extLst>
          </p:cNvPr>
          <p:cNvCxnSpPr>
            <a:cxnSpLocks/>
          </p:cNvCxnSpPr>
          <p:nvPr userDrawn="1"/>
        </p:nvCxnSpPr>
        <p:spPr>
          <a:xfrm>
            <a:off x="15787106" y="8358886"/>
            <a:ext cx="3225338" cy="0"/>
          </a:xfrm>
          <a:prstGeom prst="line">
            <a:avLst/>
          </a:prstGeom>
          <a:ln>
            <a:solidFill>
              <a:srgbClr val="7F9DD3"/>
            </a:solidFill>
          </a:ln>
        </p:spPr>
        <p:style>
          <a:lnRef idx="1">
            <a:schemeClr val="accent1"/>
          </a:lnRef>
          <a:fillRef idx="0">
            <a:schemeClr val="accent1"/>
          </a:fillRef>
          <a:effectRef idx="0">
            <a:schemeClr val="accent1"/>
          </a:effectRef>
          <a:fontRef idx="minor">
            <a:schemeClr val="tx1"/>
          </a:fontRef>
        </p:style>
      </p:cxnSp>
      <p:sp>
        <p:nvSpPr>
          <p:cNvPr id="34" name="Picture Placeholder 2">
            <a:extLst>
              <a:ext uri="{FF2B5EF4-FFF2-40B4-BE49-F238E27FC236}">
                <a16:creationId xmlns:a16="http://schemas.microsoft.com/office/drawing/2014/main" id="{E6723200-F34F-49D1-B2E7-75B70053E872}"/>
              </a:ext>
            </a:extLst>
          </p:cNvPr>
          <p:cNvSpPr>
            <a:spLocks noGrp="1" noChangeAspect="1"/>
          </p:cNvSpPr>
          <p:nvPr>
            <p:ph type="pic" idx="1" hasCustomPrompt="1"/>
          </p:nvPr>
        </p:nvSpPr>
        <p:spPr>
          <a:xfrm>
            <a:off x="3622259"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7" name="Picture Placeholder 2">
            <a:extLst>
              <a:ext uri="{FF2B5EF4-FFF2-40B4-BE49-F238E27FC236}">
                <a16:creationId xmlns:a16="http://schemas.microsoft.com/office/drawing/2014/main" id="{85A3FFB3-E6A0-4497-B6C4-11B3F8186CF8}"/>
              </a:ext>
            </a:extLst>
          </p:cNvPr>
          <p:cNvSpPr>
            <a:spLocks noGrp="1" noChangeAspect="1"/>
          </p:cNvSpPr>
          <p:nvPr>
            <p:ph type="pic" idx="10" hasCustomPrompt="1"/>
          </p:nvPr>
        </p:nvSpPr>
        <p:spPr>
          <a:xfrm>
            <a:off x="1005764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39" name="Picture Placeholder 2">
            <a:extLst>
              <a:ext uri="{FF2B5EF4-FFF2-40B4-BE49-F238E27FC236}">
                <a16:creationId xmlns:a16="http://schemas.microsoft.com/office/drawing/2014/main" id="{5BE3A3D9-0F23-45C3-A47B-B6B69280E36D}"/>
              </a:ext>
            </a:extLst>
          </p:cNvPr>
          <p:cNvSpPr>
            <a:spLocks noGrp="1" noChangeAspect="1"/>
          </p:cNvSpPr>
          <p:nvPr>
            <p:ph type="pic" idx="11" hasCustomPrompt="1"/>
          </p:nvPr>
        </p:nvSpPr>
        <p:spPr>
          <a:xfrm>
            <a:off x="15988038" y="6024800"/>
            <a:ext cx="2716303" cy="1936525"/>
          </a:xfrm>
        </p:spPr>
        <p:txBody>
          <a:bodyPr anchor="t">
            <a:normAutofit/>
          </a:bodyPr>
          <a:lstStyle>
            <a:lvl1pPr marL="0" indent="0" algn="ctr">
              <a:buNone/>
              <a:defRPr sz="3200"/>
            </a:lvl1pPr>
            <a:lvl2pPr marL="837270" indent="0">
              <a:buNone/>
              <a:defRPr sz="5128"/>
            </a:lvl2pPr>
            <a:lvl3pPr marL="1674541" indent="0">
              <a:buNone/>
              <a:defRPr sz="4395"/>
            </a:lvl3pPr>
            <a:lvl4pPr marL="2511811" indent="0">
              <a:buNone/>
              <a:defRPr sz="3663"/>
            </a:lvl4pPr>
            <a:lvl5pPr marL="3349081" indent="0">
              <a:buNone/>
              <a:defRPr sz="3663"/>
            </a:lvl5pPr>
            <a:lvl6pPr marL="4186352" indent="0">
              <a:buNone/>
              <a:defRPr sz="3663"/>
            </a:lvl6pPr>
            <a:lvl7pPr marL="5023622" indent="0">
              <a:buNone/>
              <a:defRPr sz="3663"/>
            </a:lvl7pPr>
            <a:lvl8pPr marL="5860893" indent="0">
              <a:buNone/>
              <a:defRPr sz="3663"/>
            </a:lvl8pPr>
            <a:lvl9pPr marL="6698163" indent="0">
              <a:buNone/>
              <a:defRPr sz="3663"/>
            </a:lvl9pPr>
          </a:lstStyle>
          <a:p>
            <a:r>
              <a:rPr lang="en-US" dirty="0"/>
              <a:t>add picture</a:t>
            </a:r>
          </a:p>
        </p:txBody>
      </p:sp>
      <p:sp>
        <p:nvSpPr>
          <p:cNvPr id="45" name="Title 1">
            <a:extLst>
              <a:ext uri="{FF2B5EF4-FFF2-40B4-BE49-F238E27FC236}">
                <a16:creationId xmlns:a16="http://schemas.microsoft.com/office/drawing/2014/main" id="{6A526326-3FDE-4637-99D6-C98C1F8B07CD}"/>
              </a:ext>
            </a:extLst>
          </p:cNvPr>
          <p:cNvSpPr>
            <a:spLocks noGrp="1"/>
          </p:cNvSpPr>
          <p:nvPr>
            <p:ph type="ctrTitle"/>
          </p:nvPr>
        </p:nvSpPr>
        <p:spPr>
          <a:xfrm>
            <a:off x="8610925" y="8469828"/>
            <a:ext cx="5365372" cy="1937048"/>
          </a:xfrm>
        </p:spPr>
        <p:txBody>
          <a:bodyPr anchor="ctr">
            <a:noAutofit/>
          </a:bodyPr>
          <a:lstStyle>
            <a:lvl1pPr algn="ctr">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r>
              <a:rPr lang="en-US" dirty="0"/>
              <a:t>Click to edit</a:t>
            </a:r>
          </a:p>
        </p:txBody>
      </p:sp>
      <p:sp>
        <p:nvSpPr>
          <p:cNvPr id="50" name="Text Placeholder 49">
            <a:extLst>
              <a:ext uri="{FF2B5EF4-FFF2-40B4-BE49-F238E27FC236}">
                <a16:creationId xmlns:a16="http://schemas.microsoft.com/office/drawing/2014/main" id="{F109FC2A-BAD2-4E12-8A61-9CB07EB65888}"/>
              </a:ext>
            </a:extLst>
          </p:cNvPr>
          <p:cNvSpPr>
            <a:spLocks noGrp="1"/>
          </p:cNvSpPr>
          <p:nvPr>
            <p:ph type="body" sz="quarter" idx="12"/>
          </p:nvPr>
        </p:nvSpPr>
        <p:spPr>
          <a:xfrm>
            <a:off x="2297725" y="8469827"/>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1" name="Text Placeholder 49">
            <a:extLst>
              <a:ext uri="{FF2B5EF4-FFF2-40B4-BE49-F238E27FC236}">
                <a16:creationId xmlns:a16="http://schemas.microsoft.com/office/drawing/2014/main" id="{7A6F2B4D-C2A7-48DD-8DD2-272A9D133AE6}"/>
              </a:ext>
            </a:extLst>
          </p:cNvPr>
          <p:cNvSpPr>
            <a:spLocks noGrp="1"/>
          </p:cNvSpPr>
          <p:nvPr>
            <p:ph type="body" sz="quarter" idx="13"/>
          </p:nvPr>
        </p:nvSpPr>
        <p:spPr>
          <a:xfrm>
            <a:off x="14663502" y="8358886"/>
            <a:ext cx="5365373" cy="1937047"/>
          </a:xfrm>
        </p:spPr>
        <p:txBody>
          <a:bodyPr anchor="ctr">
            <a:normAutofit/>
          </a:bodyPr>
          <a:lstStyle>
            <a:lvl1pPr marL="0" indent="0" algn="ctr">
              <a:buNone/>
              <a:defRPr lang="en-US" sz="3000" b="1" kern="1200" dirty="0">
                <a:solidFill>
                  <a:srgbClr val="7F9DD3"/>
                </a:solidFill>
                <a:latin typeface="DIN NEXT™ ARABIC REGULAR" panose="020B0503020203050203" pitchFamily="34" charset="-78"/>
                <a:ea typeface="Cambria" panose="02040503050406030204" pitchFamily="18" charset="0"/>
                <a:cs typeface="DIN NEXT™ ARABIC REGULAR" panose="020B0503020203050203" pitchFamily="34" charset="-78"/>
              </a:defRPr>
            </a:lvl1pPr>
          </a:lstStyle>
          <a:p>
            <a:pPr lvl="0"/>
            <a:r>
              <a:rPr lang="en-US" dirty="0"/>
              <a:t>Click to edit</a:t>
            </a:r>
          </a:p>
        </p:txBody>
      </p:sp>
      <p:sp>
        <p:nvSpPr>
          <p:cNvPr id="52" name="Text Placeholder 49">
            <a:extLst>
              <a:ext uri="{FF2B5EF4-FFF2-40B4-BE49-F238E27FC236}">
                <a16:creationId xmlns:a16="http://schemas.microsoft.com/office/drawing/2014/main" id="{036918A3-0D0B-49F4-86B8-5DDC64DA1E8C}"/>
              </a:ext>
            </a:extLst>
          </p:cNvPr>
          <p:cNvSpPr>
            <a:spLocks noGrp="1"/>
          </p:cNvSpPr>
          <p:nvPr>
            <p:ph type="body" sz="quarter" idx="14"/>
          </p:nvPr>
        </p:nvSpPr>
        <p:spPr>
          <a:xfrm>
            <a:off x="0" y="1358244"/>
            <a:ext cx="22326600" cy="1937047"/>
          </a:xfrm>
        </p:spPr>
        <p:txBody>
          <a:bodyPr anchor="ctr">
            <a:normAutofit/>
          </a:bodyPr>
          <a:lstStyle>
            <a:lvl1pPr marL="0" indent="0" algn="ctr">
              <a:buNone/>
              <a:defRPr lang="en-US" sz="7200" b="1" kern="1200" dirty="0">
                <a:solidFill>
                  <a:schemeClr val="bg1"/>
                </a:solidFill>
                <a:latin typeface="DIN NEXT™ ARABIC BOLD" panose="020B0803020203050203" pitchFamily="34" charset="-78"/>
                <a:ea typeface="Cambria" panose="02040503050406030204" pitchFamily="18" charset="0"/>
                <a:cs typeface="DIN NEXT™ ARABIC BOLD" panose="020B0803020203050203" pitchFamily="34" charset="-78"/>
              </a:defRPr>
            </a:lvl1pPr>
          </a:lstStyle>
          <a:p>
            <a:pPr lvl="0"/>
            <a:r>
              <a:rPr lang="en-US" dirty="0"/>
              <a:t>Click to edit</a:t>
            </a:r>
          </a:p>
        </p:txBody>
      </p:sp>
    </p:spTree>
    <p:extLst>
      <p:ext uri="{BB962C8B-B14F-4D97-AF65-F5344CB8AC3E}">
        <p14:creationId xmlns:p14="http://schemas.microsoft.com/office/powerpoint/2010/main" val="258437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34954" y="730251"/>
            <a:ext cx="19256693"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534954" y="3651250"/>
            <a:ext cx="19256693"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534954" y="12712701"/>
            <a:ext cx="5023485" cy="730250"/>
          </a:xfrm>
          <a:prstGeom prst="rect">
            <a:avLst/>
          </a:prstGeom>
        </p:spPr>
        <p:txBody>
          <a:bodyPr vert="horz" lIns="91440" tIns="45720" rIns="91440" bIns="45720" rtlCol="0" anchor="ctr"/>
          <a:lstStyle>
            <a:lvl1pPr algn="l">
              <a:defRPr sz="2198">
                <a:solidFill>
                  <a:schemeClr val="tx1">
                    <a:tint val="75000"/>
                  </a:schemeClr>
                </a:solidFill>
              </a:defRPr>
            </a:lvl1pPr>
          </a:lstStyle>
          <a:p>
            <a:fld id="{812C7F9C-910C-46E1-9600-926140BFB9B6}" type="datetimeFigureOut">
              <a:rPr lang="en-US" smtClean="0"/>
              <a:t>8/14/2024</a:t>
            </a:fld>
            <a:endParaRPr lang="en-US"/>
          </a:p>
        </p:txBody>
      </p:sp>
      <p:sp>
        <p:nvSpPr>
          <p:cNvPr id="5" name="Footer Placeholder 4"/>
          <p:cNvSpPr>
            <a:spLocks noGrp="1"/>
          </p:cNvSpPr>
          <p:nvPr>
            <p:ph type="ftr" sz="quarter" idx="3"/>
          </p:nvPr>
        </p:nvSpPr>
        <p:spPr>
          <a:xfrm>
            <a:off x="7395686" y="12712701"/>
            <a:ext cx="7535228" cy="730250"/>
          </a:xfrm>
          <a:prstGeom prst="rect">
            <a:avLst/>
          </a:prstGeom>
        </p:spPr>
        <p:txBody>
          <a:bodyPr vert="horz" lIns="91440" tIns="45720" rIns="91440" bIns="45720" rtlCol="0" anchor="ctr"/>
          <a:lstStyle>
            <a:lvl1pPr algn="ctr">
              <a:defRPr sz="2198">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768161" y="12712701"/>
            <a:ext cx="5023485" cy="730250"/>
          </a:xfrm>
          <a:prstGeom prst="rect">
            <a:avLst/>
          </a:prstGeom>
        </p:spPr>
        <p:txBody>
          <a:bodyPr vert="horz" lIns="91440" tIns="45720" rIns="91440" bIns="45720" rtlCol="0" anchor="ctr"/>
          <a:lstStyle>
            <a:lvl1pPr algn="r">
              <a:defRPr sz="2198">
                <a:solidFill>
                  <a:schemeClr val="tx1">
                    <a:tint val="75000"/>
                  </a:schemeClr>
                </a:solidFill>
              </a:defRPr>
            </a:lvl1pPr>
          </a:lstStyle>
          <a:p>
            <a:fld id="{D303923E-B886-4EB9-A3D3-185614D679AC}" type="slidenum">
              <a:rPr lang="en-US" smtClean="0"/>
              <a:t>‹#›</a:t>
            </a:fld>
            <a:endParaRPr lang="en-US"/>
          </a:p>
        </p:txBody>
      </p:sp>
    </p:spTree>
    <p:extLst>
      <p:ext uri="{BB962C8B-B14F-4D97-AF65-F5344CB8AC3E}">
        <p14:creationId xmlns:p14="http://schemas.microsoft.com/office/powerpoint/2010/main" val="2860792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674541" rtl="0" eaLnBrk="1" latinLnBrk="0" hangingPunct="1">
        <a:lnSpc>
          <a:spcPct val="90000"/>
        </a:lnSpc>
        <a:spcBef>
          <a:spcPct val="0"/>
        </a:spcBef>
        <a:buNone/>
        <a:defRPr sz="8058" kern="1200">
          <a:solidFill>
            <a:schemeClr val="tx1"/>
          </a:solidFill>
          <a:latin typeface="+mj-lt"/>
          <a:ea typeface="+mj-ea"/>
          <a:cs typeface="+mj-cs"/>
        </a:defRPr>
      </a:lvl1pPr>
    </p:titleStyle>
    <p:bodyStyle>
      <a:lvl1pPr marL="418635" indent="-418635" algn="l" defTabSz="1674541" rtl="0" eaLnBrk="1" latinLnBrk="0" hangingPunct="1">
        <a:lnSpc>
          <a:spcPct val="90000"/>
        </a:lnSpc>
        <a:spcBef>
          <a:spcPts val="1831"/>
        </a:spcBef>
        <a:buFont typeface="Arial" panose="020B0604020202020204" pitchFamily="34" charset="0"/>
        <a:buChar char="•"/>
        <a:defRPr sz="5128" kern="1200">
          <a:solidFill>
            <a:schemeClr val="tx1"/>
          </a:solidFill>
          <a:latin typeface="+mn-lt"/>
          <a:ea typeface="+mn-ea"/>
          <a:cs typeface="+mn-cs"/>
        </a:defRPr>
      </a:lvl1pPr>
      <a:lvl2pPr marL="1255906" indent="-418635" algn="l" defTabSz="1674541" rtl="0" eaLnBrk="1" latinLnBrk="0" hangingPunct="1">
        <a:lnSpc>
          <a:spcPct val="90000"/>
        </a:lnSpc>
        <a:spcBef>
          <a:spcPts val="916"/>
        </a:spcBef>
        <a:buFont typeface="Arial" panose="020B0604020202020204" pitchFamily="34" charset="0"/>
        <a:buChar char="•"/>
        <a:defRPr sz="4395" kern="1200">
          <a:solidFill>
            <a:schemeClr val="tx1"/>
          </a:solidFill>
          <a:latin typeface="+mn-lt"/>
          <a:ea typeface="+mn-ea"/>
          <a:cs typeface="+mn-cs"/>
        </a:defRPr>
      </a:lvl2pPr>
      <a:lvl3pPr marL="2093176" indent="-418635" algn="l" defTabSz="1674541" rtl="0" eaLnBrk="1" latinLnBrk="0" hangingPunct="1">
        <a:lnSpc>
          <a:spcPct val="90000"/>
        </a:lnSpc>
        <a:spcBef>
          <a:spcPts val="916"/>
        </a:spcBef>
        <a:buFont typeface="Arial" panose="020B0604020202020204" pitchFamily="34" charset="0"/>
        <a:buChar char="•"/>
        <a:defRPr sz="3663" kern="1200">
          <a:solidFill>
            <a:schemeClr val="tx1"/>
          </a:solidFill>
          <a:latin typeface="+mn-lt"/>
          <a:ea typeface="+mn-ea"/>
          <a:cs typeface="+mn-cs"/>
        </a:defRPr>
      </a:lvl3pPr>
      <a:lvl4pPr marL="2930446"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4pPr>
      <a:lvl5pPr marL="376771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5pPr>
      <a:lvl6pPr marL="460498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6pPr>
      <a:lvl7pPr marL="5442257"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7pPr>
      <a:lvl8pPr marL="627952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8pPr>
      <a:lvl9pPr marL="7116798" indent="-418635" algn="l" defTabSz="1674541" rtl="0" eaLnBrk="1" latinLnBrk="0" hangingPunct="1">
        <a:lnSpc>
          <a:spcPct val="90000"/>
        </a:lnSpc>
        <a:spcBef>
          <a:spcPts val="916"/>
        </a:spcBef>
        <a:buFont typeface="Arial" panose="020B0604020202020204" pitchFamily="34" charset="0"/>
        <a:buChar char="•"/>
        <a:defRPr sz="3296" kern="1200">
          <a:solidFill>
            <a:schemeClr val="tx1"/>
          </a:solidFill>
          <a:latin typeface="+mn-lt"/>
          <a:ea typeface="+mn-ea"/>
          <a:cs typeface="+mn-cs"/>
        </a:defRPr>
      </a:lvl9pPr>
    </p:bodyStyle>
    <p:otherStyle>
      <a:defPPr>
        <a:defRPr lang="en-US"/>
      </a:defPPr>
      <a:lvl1pPr marL="0" algn="l" defTabSz="1674541" rtl="0" eaLnBrk="1" latinLnBrk="0" hangingPunct="1">
        <a:defRPr sz="3296" kern="1200">
          <a:solidFill>
            <a:schemeClr val="tx1"/>
          </a:solidFill>
          <a:latin typeface="+mn-lt"/>
          <a:ea typeface="+mn-ea"/>
          <a:cs typeface="+mn-cs"/>
        </a:defRPr>
      </a:lvl1pPr>
      <a:lvl2pPr marL="837270" algn="l" defTabSz="1674541" rtl="0" eaLnBrk="1" latinLnBrk="0" hangingPunct="1">
        <a:defRPr sz="3296" kern="1200">
          <a:solidFill>
            <a:schemeClr val="tx1"/>
          </a:solidFill>
          <a:latin typeface="+mn-lt"/>
          <a:ea typeface="+mn-ea"/>
          <a:cs typeface="+mn-cs"/>
        </a:defRPr>
      </a:lvl2pPr>
      <a:lvl3pPr marL="1674541" algn="l" defTabSz="1674541" rtl="0" eaLnBrk="1" latinLnBrk="0" hangingPunct="1">
        <a:defRPr sz="3296" kern="1200">
          <a:solidFill>
            <a:schemeClr val="tx1"/>
          </a:solidFill>
          <a:latin typeface="+mn-lt"/>
          <a:ea typeface="+mn-ea"/>
          <a:cs typeface="+mn-cs"/>
        </a:defRPr>
      </a:lvl3pPr>
      <a:lvl4pPr marL="2511811" algn="l" defTabSz="1674541" rtl="0" eaLnBrk="1" latinLnBrk="0" hangingPunct="1">
        <a:defRPr sz="3296" kern="1200">
          <a:solidFill>
            <a:schemeClr val="tx1"/>
          </a:solidFill>
          <a:latin typeface="+mn-lt"/>
          <a:ea typeface="+mn-ea"/>
          <a:cs typeface="+mn-cs"/>
        </a:defRPr>
      </a:lvl4pPr>
      <a:lvl5pPr marL="3349081" algn="l" defTabSz="1674541" rtl="0" eaLnBrk="1" latinLnBrk="0" hangingPunct="1">
        <a:defRPr sz="3296" kern="1200">
          <a:solidFill>
            <a:schemeClr val="tx1"/>
          </a:solidFill>
          <a:latin typeface="+mn-lt"/>
          <a:ea typeface="+mn-ea"/>
          <a:cs typeface="+mn-cs"/>
        </a:defRPr>
      </a:lvl5pPr>
      <a:lvl6pPr marL="4186352" algn="l" defTabSz="1674541" rtl="0" eaLnBrk="1" latinLnBrk="0" hangingPunct="1">
        <a:defRPr sz="3296" kern="1200">
          <a:solidFill>
            <a:schemeClr val="tx1"/>
          </a:solidFill>
          <a:latin typeface="+mn-lt"/>
          <a:ea typeface="+mn-ea"/>
          <a:cs typeface="+mn-cs"/>
        </a:defRPr>
      </a:lvl6pPr>
      <a:lvl7pPr marL="5023622" algn="l" defTabSz="1674541" rtl="0" eaLnBrk="1" latinLnBrk="0" hangingPunct="1">
        <a:defRPr sz="3296" kern="1200">
          <a:solidFill>
            <a:schemeClr val="tx1"/>
          </a:solidFill>
          <a:latin typeface="+mn-lt"/>
          <a:ea typeface="+mn-ea"/>
          <a:cs typeface="+mn-cs"/>
        </a:defRPr>
      </a:lvl7pPr>
      <a:lvl8pPr marL="5860893" algn="l" defTabSz="1674541" rtl="0" eaLnBrk="1" latinLnBrk="0" hangingPunct="1">
        <a:defRPr sz="3296" kern="1200">
          <a:solidFill>
            <a:schemeClr val="tx1"/>
          </a:solidFill>
          <a:latin typeface="+mn-lt"/>
          <a:ea typeface="+mn-ea"/>
          <a:cs typeface="+mn-cs"/>
        </a:defRPr>
      </a:lvl8pPr>
      <a:lvl9pPr marL="6698163" algn="l" defTabSz="1674541" rtl="0" eaLnBrk="1" latinLnBrk="0" hangingPunct="1">
        <a:defRPr sz="32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30.jpg"/></Relationships>
</file>

<file path=ppt/slides/_rels/slide1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Layout" Target="../slideLayouts/slideLayout1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4E3B4-AE3F-6A38-EF2B-52DA6CCDD4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
            <a:ext cx="22326600" cy="13714128"/>
          </a:xfrm>
          <a:prstGeom prst="rect">
            <a:avLst/>
          </a:prstGeom>
        </p:spPr>
      </p:pic>
      <p:pic>
        <p:nvPicPr>
          <p:cNvPr id="9" name="Picture 8">
            <a:extLst>
              <a:ext uri="{FF2B5EF4-FFF2-40B4-BE49-F238E27FC236}">
                <a16:creationId xmlns:a16="http://schemas.microsoft.com/office/drawing/2014/main" id="{F54881CA-649D-08B6-ADFA-F13C78976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862" y="1151153"/>
            <a:ext cx="2879622" cy="889962"/>
          </a:xfrm>
          <a:prstGeom prst="rect">
            <a:avLst/>
          </a:prstGeom>
        </p:spPr>
      </p:pic>
      <p:sp>
        <p:nvSpPr>
          <p:cNvPr id="10" name="Rectangle 9">
            <a:extLst>
              <a:ext uri="{FF2B5EF4-FFF2-40B4-BE49-F238E27FC236}">
                <a16:creationId xmlns:a16="http://schemas.microsoft.com/office/drawing/2014/main" id="{16EB1B0B-8CBC-D59D-CBAF-F467C4ABC392}"/>
              </a:ext>
            </a:extLst>
          </p:cNvPr>
          <p:cNvSpPr/>
          <p:nvPr/>
        </p:nvSpPr>
        <p:spPr>
          <a:xfrm>
            <a:off x="15887895" y="1165247"/>
            <a:ext cx="4849843" cy="861774"/>
          </a:xfrm>
          <a:prstGeom prst="rect">
            <a:avLst/>
          </a:prstGeom>
        </p:spPr>
        <p:txBody>
          <a:bodyPr wrap="square">
            <a:spAutoFit/>
          </a:bodyPr>
          <a:lstStyle/>
          <a:p>
            <a:pPr algn="ctr" defTabSz="365760" rtl="1"/>
            <a:r>
              <a:rPr lang="ar-JO" sz="5000" dirty="0">
                <a:solidFill>
                  <a:schemeClr val="bg1"/>
                </a:solidFill>
                <a:latin typeface="Almarai Bold" pitchFamily="2" charset="-78"/>
                <a:ea typeface="Cambria" panose="02040503050406030204" pitchFamily="18" charset="0"/>
                <a:cs typeface="Almarai Bold" pitchFamily="2" charset="-78"/>
              </a:rPr>
              <a:t>واتساب الاعمال</a:t>
            </a:r>
          </a:p>
        </p:txBody>
      </p:sp>
      <p:sp>
        <p:nvSpPr>
          <p:cNvPr id="11" name="Rectangle 10">
            <a:extLst>
              <a:ext uri="{FF2B5EF4-FFF2-40B4-BE49-F238E27FC236}">
                <a16:creationId xmlns:a16="http://schemas.microsoft.com/office/drawing/2014/main" id="{578ED5D9-4382-C8BB-FD6E-AC653ABA42D7}"/>
              </a:ext>
            </a:extLst>
          </p:cNvPr>
          <p:cNvSpPr/>
          <p:nvPr/>
        </p:nvSpPr>
        <p:spPr>
          <a:xfrm>
            <a:off x="1305273" y="12287848"/>
            <a:ext cx="3706343" cy="553998"/>
          </a:xfrm>
          <a:prstGeom prst="rect">
            <a:avLst/>
          </a:prstGeom>
        </p:spPr>
        <p:txBody>
          <a:bodyPr wrap="square">
            <a:spAutoFit/>
          </a:bodyPr>
          <a:lstStyle/>
          <a:p>
            <a:pPr algn="ctr" defTabSz="365760" rtl="1"/>
            <a:r>
              <a:rPr lang="en-US" sz="3000" dirty="0">
                <a:solidFill>
                  <a:schemeClr val="bg1"/>
                </a:solidFill>
                <a:latin typeface="Poppins" panose="00000500000000000000" pitchFamily="50" charset="0"/>
                <a:ea typeface="Cambria" panose="02040503050406030204" pitchFamily="18" charset="0"/>
                <a:cs typeface="Poppins" panose="00000500000000000000" pitchFamily="50" charset="0"/>
              </a:rPr>
              <a:t>www.taqnyat.sa</a:t>
            </a:r>
            <a:endParaRPr lang="ar-JO" sz="3000" dirty="0">
              <a:solidFill>
                <a:schemeClr val="bg1"/>
              </a:solidFill>
              <a:latin typeface="Poppins" panose="00000500000000000000" pitchFamily="50" charset="0"/>
              <a:ea typeface="Cambria" panose="02040503050406030204" pitchFamily="18" charset="0"/>
              <a:cs typeface="Almarai Bold" pitchFamily="2" charset="-78"/>
            </a:endParaRPr>
          </a:p>
        </p:txBody>
      </p:sp>
      <p:sp>
        <p:nvSpPr>
          <p:cNvPr id="2" name="Rectangle 1">
            <a:extLst>
              <a:ext uri="{FF2B5EF4-FFF2-40B4-BE49-F238E27FC236}">
                <a16:creationId xmlns:a16="http://schemas.microsoft.com/office/drawing/2014/main" id="{0B3E7C2C-5CD5-9E46-E0CF-D38C02B41441}"/>
              </a:ext>
            </a:extLst>
          </p:cNvPr>
          <p:cNvSpPr/>
          <p:nvPr/>
        </p:nvSpPr>
        <p:spPr>
          <a:xfrm>
            <a:off x="11163300" y="11541010"/>
            <a:ext cx="10177355" cy="861774"/>
          </a:xfrm>
          <a:prstGeom prst="rect">
            <a:avLst/>
          </a:prstGeom>
        </p:spPr>
        <p:txBody>
          <a:bodyPr wrap="square">
            <a:spAutoFit/>
          </a:bodyPr>
          <a:lstStyle/>
          <a:p>
            <a:pPr algn="r" defTabSz="365760" rtl="1"/>
            <a:r>
              <a:rPr lang="ar-JO" sz="5000" dirty="0">
                <a:highlight>
                  <a:srgbClr val="FFFF00"/>
                </a:highlight>
                <a:latin typeface="Almarai Bold" pitchFamily="2" charset="-78"/>
                <a:cs typeface="Almarai Bold" pitchFamily="2" charset="-78"/>
              </a:rPr>
              <a:t>اسم المستشفى</a:t>
            </a:r>
            <a:endParaRPr lang="ar-JO" sz="5000" b="1" dirty="0">
              <a:highlight>
                <a:srgbClr val="FFFF00"/>
              </a:highlight>
              <a:latin typeface="Almarai Bold" pitchFamily="2" charset="-78"/>
              <a:ea typeface="Cambria" panose="02040503050406030204" pitchFamily="18" charset="0"/>
              <a:cs typeface="Almarai Bold" pitchFamily="2" charset="-78"/>
            </a:endParaRPr>
          </a:p>
        </p:txBody>
      </p:sp>
    </p:spTree>
    <p:extLst>
      <p:ext uri="{BB962C8B-B14F-4D97-AF65-F5344CB8AC3E}">
        <p14:creationId xmlns:p14="http://schemas.microsoft.com/office/powerpoint/2010/main" val="298544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3166C6-590F-3DFC-5D33-E775DE82AD84}"/>
              </a:ext>
            </a:extLst>
          </p:cNvPr>
          <p:cNvSpPr/>
          <p:nvPr/>
        </p:nvSpPr>
        <p:spPr>
          <a:xfrm>
            <a:off x="0" y="15923"/>
            <a:ext cx="22326600" cy="3051127"/>
          </a:xfrm>
          <a:prstGeom prst="rect">
            <a:avLst/>
          </a:prstGeom>
          <a:solidFill>
            <a:srgbClr val="FA9A50"/>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4" name="Graphic 33">
            <a:extLst>
              <a:ext uri="{FF2B5EF4-FFF2-40B4-BE49-F238E27FC236}">
                <a16:creationId xmlns:a16="http://schemas.microsoft.com/office/drawing/2014/main" id="{D4FD2A3D-CC60-423C-9B28-316141C3DC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3E4C5546-B3B0-4416-A207-16D04D308828}"/>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26">
            <a:extLst>
              <a:ext uri="{FF2B5EF4-FFF2-40B4-BE49-F238E27FC236}">
                <a16:creationId xmlns:a16="http://schemas.microsoft.com/office/drawing/2014/main" id="{A8BD1E6E-C291-4A25-9227-0E7120B3FEAF}"/>
              </a:ext>
            </a:extLst>
          </p:cNvPr>
          <p:cNvSpPr/>
          <p:nvPr/>
        </p:nvSpPr>
        <p:spPr>
          <a:xfrm>
            <a:off x="8645151" y="1033654"/>
            <a:ext cx="12112947" cy="101566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JO" sz="6000" b="1" dirty="0">
                <a:solidFill>
                  <a:schemeClr val="bg1"/>
                </a:solidFill>
                <a:latin typeface="Almarai Bold" pitchFamily="2" charset="-78"/>
                <a:ea typeface="Cambria" panose="02040503050406030204" pitchFamily="18" charset="0"/>
                <a:cs typeface="Almarai Bold" pitchFamily="2" charset="-78"/>
              </a:rPr>
              <a:t>نوع رسائل الوسائط المستخدمة</a:t>
            </a:r>
            <a:endParaRPr lang="en-US" sz="4000" dirty="0">
              <a:solidFill>
                <a:schemeClr val="bg1"/>
              </a:solidFill>
              <a:latin typeface="Almarai Bold" pitchFamily="2" charset="-78"/>
              <a:ea typeface="Cambria" panose="02040503050406030204" pitchFamily="18" charset="0"/>
              <a:cs typeface="Almarai Bold" pitchFamily="2" charset="-78"/>
            </a:endParaRPr>
          </a:p>
        </p:txBody>
      </p:sp>
      <p:sp>
        <p:nvSpPr>
          <p:cNvPr id="15" name="TextBox 14">
            <a:extLst>
              <a:ext uri="{FF2B5EF4-FFF2-40B4-BE49-F238E27FC236}">
                <a16:creationId xmlns:a16="http://schemas.microsoft.com/office/drawing/2014/main" id="{0424DD0A-F4F8-962B-9211-EE0180A5C9AD}"/>
              </a:ext>
            </a:extLst>
          </p:cNvPr>
          <p:cNvSpPr txBox="1"/>
          <p:nvPr/>
        </p:nvSpPr>
        <p:spPr>
          <a:xfrm>
            <a:off x="9486900" y="4084781"/>
            <a:ext cx="11538758" cy="6555641"/>
          </a:xfrm>
          <a:prstGeom prst="rect">
            <a:avLst/>
          </a:prstGeom>
          <a:noFill/>
        </p:spPr>
        <p:txBody>
          <a:bodyPr wrap="square" rtlCol="0">
            <a:spAutoFit/>
          </a:bodyPr>
          <a:lstStyle/>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نص</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صوتي</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تسجيل فيديو</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صورة</a:t>
            </a:r>
          </a:p>
          <a:p>
            <a:pPr marL="457200" indent="-457200" algn="r" rtl="1">
              <a:buFont typeface="Wingdings" panose="05000000000000000000" pitchFamily="2" charset="2"/>
              <a:buChar char="§"/>
            </a:pPr>
            <a:endParaRPr lang="ar-JO" sz="350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ملفات </a:t>
            </a:r>
            <a:r>
              <a:rPr lang="en-US" sz="3500" b="0" i="0" u="none" strike="noStrike" baseline="0" dirty="0">
                <a:solidFill>
                  <a:srgbClr val="7030A0"/>
                </a:solidFill>
                <a:latin typeface="Almarai" pitchFamily="2" charset="-78"/>
                <a:cs typeface="Almarai" pitchFamily="2" charset="-78"/>
              </a:rPr>
              <a:t>PDF , WORD , PPT)</a:t>
            </a:r>
            <a:r>
              <a:rPr lang="ar-JO" sz="3500" b="0" i="0" u="none" strike="noStrike" baseline="0" dirty="0">
                <a:solidFill>
                  <a:srgbClr val="7030A0"/>
                </a:solidFill>
                <a:latin typeface="Almarai" pitchFamily="2" charset="-78"/>
                <a:cs typeface="Almarai" pitchFamily="2" charset="-78"/>
              </a:rPr>
              <a:t>)</a:t>
            </a: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endParaRPr lang="en-US" sz="3500" b="0" i="0" u="none" strike="noStrike" baseline="0" dirty="0">
              <a:solidFill>
                <a:srgbClr val="7030A0"/>
              </a:solidFill>
              <a:latin typeface="Almarai" pitchFamily="2" charset="-78"/>
              <a:cs typeface="Almarai" pitchFamily="2" charset="-78"/>
            </a:endParaRPr>
          </a:p>
          <a:p>
            <a:pPr marL="457200" indent="-457200" algn="r" rtl="1">
              <a:buFont typeface="Wingdings" panose="05000000000000000000" pitchFamily="2" charset="2"/>
              <a:buChar char="§"/>
            </a:pPr>
            <a:r>
              <a:rPr lang="ar-JO" sz="3500" b="0" i="0" u="none" strike="noStrike" baseline="0" dirty="0">
                <a:solidFill>
                  <a:srgbClr val="7030A0"/>
                </a:solidFill>
                <a:latin typeface="Almarai" pitchFamily="2" charset="-78"/>
                <a:cs typeface="Almarai" pitchFamily="2" charset="-78"/>
              </a:rPr>
              <a:t>يمكن ارسال خليط ما بين الوسائط ونص لتوضيح ما تحويه الملفات للمستخدم</a:t>
            </a:r>
          </a:p>
        </p:txBody>
      </p:sp>
      <p:pic>
        <p:nvPicPr>
          <p:cNvPr id="6" name="Picture 5">
            <a:extLst>
              <a:ext uri="{FF2B5EF4-FFF2-40B4-BE49-F238E27FC236}">
                <a16:creationId xmlns:a16="http://schemas.microsoft.com/office/drawing/2014/main" id="{8729C762-72A2-49CC-1605-30D39BCC4C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052" y="5194500"/>
            <a:ext cx="4952848" cy="6526409"/>
          </a:xfrm>
          <a:prstGeom prst="rect">
            <a:avLst/>
          </a:prstGeom>
        </p:spPr>
      </p:pic>
    </p:spTree>
    <p:extLst>
      <p:ext uri="{BB962C8B-B14F-4D97-AF65-F5344CB8AC3E}">
        <p14:creationId xmlns:p14="http://schemas.microsoft.com/office/powerpoint/2010/main" val="2484659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08F3E5-4A1C-25A7-3266-3FBD64645C7C}"/>
              </a:ext>
            </a:extLst>
          </p:cNvPr>
          <p:cNvSpPr/>
          <p:nvPr/>
        </p:nvSpPr>
        <p:spPr>
          <a:xfrm>
            <a:off x="0" y="0"/>
            <a:ext cx="2232660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7508037" y="5580728"/>
            <a:ext cx="7310527" cy="2554545"/>
          </a:xfrm>
          <a:prstGeom prst="rect">
            <a:avLst/>
          </a:prstGeom>
        </p:spPr>
        <p:txBody>
          <a:bodyPr wrap="square">
            <a:spAutoFit/>
          </a:bodyPr>
          <a:lstStyle/>
          <a:p>
            <a:pPr algn="ctr" defTabSz="365760" rtl="1"/>
            <a:r>
              <a:rPr lang="ar-JO" sz="8000" dirty="0">
                <a:solidFill>
                  <a:srgbClr val="7030A0"/>
                </a:solidFill>
                <a:latin typeface="DIN NEXT™ ARABIC BOLD" panose="020B0803020203050203" pitchFamily="34" charset="-78"/>
                <a:ea typeface="Cambria" panose="02040503050406030204" pitchFamily="18" charset="0"/>
                <a:cs typeface="DIN NEXT™ ARABIC BOLD" panose="020B0803020203050203" pitchFamily="34" charset="-78"/>
              </a:rPr>
              <a:t>مميزات وخصائص واتس اب </a:t>
            </a:r>
          </a:p>
        </p:txBody>
      </p:sp>
      <p:pic>
        <p:nvPicPr>
          <p:cNvPr id="8" name="Picture 7">
            <a:extLst>
              <a:ext uri="{FF2B5EF4-FFF2-40B4-BE49-F238E27FC236}">
                <a16:creationId xmlns:a16="http://schemas.microsoft.com/office/drawing/2014/main" id="{A06AE6FE-3E0E-268D-65F3-D27C52AFD3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9942" y="3417063"/>
            <a:ext cx="2438095" cy="3212698"/>
          </a:xfrm>
          <a:prstGeom prst="rect">
            <a:avLst/>
          </a:prstGeom>
        </p:spPr>
      </p:pic>
      <p:pic>
        <p:nvPicPr>
          <p:cNvPr id="10" name="Picture 9">
            <a:extLst>
              <a:ext uri="{FF2B5EF4-FFF2-40B4-BE49-F238E27FC236}">
                <a16:creationId xmlns:a16="http://schemas.microsoft.com/office/drawing/2014/main" id="{0307EA87-4A0A-986C-28FE-D2F2B082A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66162" y="6503482"/>
            <a:ext cx="1790476" cy="2539682"/>
          </a:xfrm>
          <a:prstGeom prst="rect">
            <a:avLst/>
          </a:prstGeom>
        </p:spPr>
      </p:pic>
    </p:spTree>
    <p:extLst>
      <p:ext uri="{BB962C8B-B14F-4D97-AF65-F5344CB8AC3E}">
        <p14:creationId xmlns:p14="http://schemas.microsoft.com/office/powerpoint/2010/main" val="2672983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B03331C-38B4-401F-6B99-1E741586EB70}"/>
              </a:ext>
            </a:extLst>
          </p:cNvPr>
          <p:cNvGrpSpPr/>
          <p:nvPr/>
        </p:nvGrpSpPr>
        <p:grpSpPr>
          <a:xfrm>
            <a:off x="1263141" y="0"/>
            <a:ext cx="21063459" cy="13716000"/>
            <a:chOff x="1263141" y="0"/>
            <a:chExt cx="21063459" cy="13716000"/>
          </a:xfrm>
        </p:grpSpPr>
        <p:sp>
          <p:nvSpPr>
            <p:cNvPr id="36" name="Rectangle 35">
              <a:extLst>
                <a:ext uri="{FF2B5EF4-FFF2-40B4-BE49-F238E27FC236}">
                  <a16:creationId xmlns:a16="http://schemas.microsoft.com/office/drawing/2014/main" id="{A083871C-4FFF-20A7-E1D8-9E6BBE19D1E5}"/>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2" name="Group 1">
              <a:extLst>
                <a:ext uri="{FF2B5EF4-FFF2-40B4-BE49-F238E27FC236}">
                  <a16:creationId xmlns:a16="http://schemas.microsoft.com/office/drawing/2014/main" id="{0F47A0FE-432B-D61B-EEFB-1EEEC6152C4A}"/>
                </a:ext>
              </a:extLst>
            </p:cNvPr>
            <p:cNvGrpSpPr/>
            <p:nvPr/>
          </p:nvGrpSpPr>
          <p:grpSpPr>
            <a:xfrm>
              <a:off x="1263141" y="1431034"/>
              <a:ext cx="8513969" cy="10803479"/>
              <a:chOff x="1263141" y="1431034"/>
              <a:chExt cx="8513969" cy="10803479"/>
            </a:xfrm>
          </p:grpSpPr>
          <p:grpSp>
            <p:nvGrpSpPr>
              <p:cNvPr id="22" name="Group 21">
                <a:extLst>
                  <a:ext uri="{FF2B5EF4-FFF2-40B4-BE49-F238E27FC236}">
                    <a16:creationId xmlns:a16="http://schemas.microsoft.com/office/drawing/2014/main" id="{34BF3122-A9FB-4691-BF45-EE5A95D193C2}"/>
                  </a:ext>
                </a:extLst>
              </p:cNvPr>
              <p:cNvGrpSpPr/>
              <p:nvPr/>
            </p:nvGrpSpPr>
            <p:grpSpPr>
              <a:xfrm rot="5400000">
                <a:off x="4449751" y="4242561"/>
                <a:ext cx="2140749"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3" name="Rectangle: Rounded Corners 22">
                  <a:extLst>
                    <a:ext uri="{FF2B5EF4-FFF2-40B4-BE49-F238E27FC236}">
                      <a16:creationId xmlns:a16="http://schemas.microsoft.com/office/drawing/2014/main" id="{41B9FC5A-E7AB-46F1-BC5C-30BCB35A37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4" name="Rectangle: Rounded Corners 23">
                  <a:extLst>
                    <a:ext uri="{FF2B5EF4-FFF2-40B4-BE49-F238E27FC236}">
                      <a16:creationId xmlns:a16="http://schemas.microsoft.com/office/drawing/2014/main" id="{94E89C0E-D574-41F4-98C1-E4C03D211B2F}"/>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5" name="Group 24">
                <a:extLst>
                  <a:ext uri="{FF2B5EF4-FFF2-40B4-BE49-F238E27FC236}">
                    <a16:creationId xmlns:a16="http://schemas.microsoft.com/office/drawing/2014/main" id="{4B580A62-CCB8-4482-809E-92699F70501F}"/>
                  </a:ext>
                </a:extLst>
              </p:cNvPr>
              <p:cNvGrpSpPr/>
              <p:nvPr/>
            </p:nvGrpSpPr>
            <p:grpSpPr>
              <a:xfrm rot="5400000">
                <a:off x="4449752" y="1608498"/>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26" name="Rectangle: Rounded Corners 25">
                  <a:extLst>
                    <a:ext uri="{FF2B5EF4-FFF2-40B4-BE49-F238E27FC236}">
                      <a16:creationId xmlns:a16="http://schemas.microsoft.com/office/drawing/2014/main" id="{2C9E43F9-2E3A-476A-8095-4E9999F5CE00}"/>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7" name="Rectangle: Rounded Corners 26">
                  <a:extLst>
                    <a:ext uri="{FF2B5EF4-FFF2-40B4-BE49-F238E27FC236}">
                      <a16:creationId xmlns:a16="http://schemas.microsoft.com/office/drawing/2014/main" id="{62183C32-6FD5-4494-8568-E7ED1087210C}"/>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28" name="Group 27">
                <a:extLst>
                  <a:ext uri="{FF2B5EF4-FFF2-40B4-BE49-F238E27FC236}">
                    <a16:creationId xmlns:a16="http://schemas.microsoft.com/office/drawing/2014/main" id="{E01F705D-8908-4188-9C3D-A116648A701C}"/>
                  </a:ext>
                </a:extLst>
              </p:cNvPr>
              <p:cNvGrpSpPr/>
              <p:nvPr/>
            </p:nvGrpSpPr>
            <p:grpSpPr>
              <a:xfrm rot="5400000">
                <a:off x="4449751" y="6907153"/>
                <a:ext cx="2140750" cy="8513969"/>
                <a:chOff x="927828" y="6232731"/>
                <a:chExt cx="4522123" cy="5332748"/>
              </a:xfrm>
              <a:solidFill>
                <a:schemeClr val="bg1"/>
              </a:solidFill>
              <a:effectLst>
                <a:outerShdw blurRad="622300" dist="50800" dir="5400000" algn="ctr" rotWithShape="0">
                  <a:schemeClr val="bg1">
                    <a:lumMod val="75000"/>
                    <a:alpha val="43000"/>
                  </a:schemeClr>
                </a:outerShdw>
              </a:effectLst>
            </p:grpSpPr>
            <p:sp>
              <p:nvSpPr>
                <p:cNvPr id="29" name="Rectangle: Rounded Corners 28">
                  <a:extLst>
                    <a:ext uri="{FF2B5EF4-FFF2-40B4-BE49-F238E27FC236}">
                      <a16:creationId xmlns:a16="http://schemas.microsoft.com/office/drawing/2014/main" id="{44488F5D-DAE5-4E4C-A8D1-ACC6E5B83302}"/>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0" name="Rectangle: Rounded Corners 29">
                  <a:extLst>
                    <a:ext uri="{FF2B5EF4-FFF2-40B4-BE49-F238E27FC236}">
                      <a16:creationId xmlns:a16="http://schemas.microsoft.com/office/drawing/2014/main" id="{D6C152F2-1306-45A3-AA3B-B14AEB49E58C}"/>
                    </a:ext>
                  </a:extLst>
                </p:cNvPr>
                <p:cNvSpPr/>
                <p:nvPr/>
              </p:nvSpPr>
              <p:spPr>
                <a:xfrm>
                  <a:off x="927828" y="6232731"/>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pic>
            <p:nvPicPr>
              <p:cNvPr id="8" name="Graphic 7">
                <a:extLst>
                  <a:ext uri="{FF2B5EF4-FFF2-40B4-BE49-F238E27FC236}">
                    <a16:creationId xmlns:a16="http://schemas.microsoft.com/office/drawing/2014/main" id="{4FAF846E-0318-4FB2-A1C4-A4A01482C6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5622241"/>
                <a:ext cx="486486" cy="486486"/>
              </a:xfrm>
              <a:prstGeom prst="rect">
                <a:avLst/>
              </a:prstGeom>
            </p:spPr>
          </p:pic>
          <p:pic>
            <p:nvPicPr>
              <p:cNvPr id="34" name="Graphic 33">
                <a:extLst>
                  <a:ext uri="{FF2B5EF4-FFF2-40B4-BE49-F238E27FC236}">
                    <a16:creationId xmlns:a16="http://schemas.microsoft.com/office/drawing/2014/main" id="{CF3352FD-996D-4F5C-BEA8-308F7DE22F8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50677">
                <a:off x="8694962" y="8256302"/>
                <a:ext cx="486486" cy="486486"/>
              </a:xfrm>
              <a:prstGeom prst="rect">
                <a:avLst/>
              </a:prstGeom>
            </p:spPr>
          </p:pic>
          <p:pic>
            <p:nvPicPr>
              <p:cNvPr id="35" name="Graphic 34">
                <a:extLst>
                  <a:ext uri="{FF2B5EF4-FFF2-40B4-BE49-F238E27FC236}">
                    <a16:creationId xmlns:a16="http://schemas.microsoft.com/office/drawing/2014/main" id="{2E083FC9-6DA1-40B5-A59F-005D06B705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5387" y="10920894"/>
                <a:ext cx="486486" cy="486486"/>
              </a:xfrm>
              <a:prstGeom prst="rect">
                <a:avLst/>
              </a:prstGeom>
            </p:spPr>
          </p:pic>
          <p:sp>
            <p:nvSpPr>
              <p:cNvPr id="37" name="Content Placeholder 3">
                <a:extLst>
                  <a:ext uri="{FF2B5EF4-FFF2-40B4-BE49-F238E27FC236}">
                    <a16:creationId xmlns:a16="http://schemas.microsoft.com/office/drawing/2014/main" id="{23B5E364-05A2-7173-1512-2CD7D9774D7D}"/>
                  </a:ext>
                </a:extLst>
              </p:cNvPr>
              <p:cNvSpPr txBox="1">
                <a:spLocks/>
              </p:cNvSpPr>
              <p:nvPr/>
            </p:nvSpPr>
            <p:spPr>
              <a:xfrm>
                <a:off x="2627229" y="5355982"/>
                <a:ext cx="5860109" cy="1019005"/>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تحقق من ان الحساب , رسمي للشركة ويمكن الوثوق به</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8" name="Content Placeholder 5">
                <a:extLst>
                  <a:ext uri="{FF2B5EF4-FFF2-40B4-BE49-F238E27FC236}">
                    <a16:creationId xmlns:a16="http://schemas.microsoft.com/office/drawing/2014/main" id="{DA5E96D6-4D96-32B6-2523-CCE194255A94}"/>
                  </a:ext>
                </a:extLst>
              </p:cNvPr>
              <p:cNvSpPr txBox="1">
                <a:spLocks/>
              </p:cNvSpPr>
              <p:nvPr/>
            </p:nvSpPr>
            <p:spPr>
              <a:xfrm>
                <a:off x="1832772" y="7333697"/>
                <a:ext cx="6365688" cy="2331697"/>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r>
                  <a:rPr lang="ar-JO" sz="3000" dirty="0">
                    <a:solidFill>
                      <a:srgbClr val="7030A0"/>
                    </a:solidFill>
                    <a:latin typeface="Almarai" pitchFamily="2" charset="-78"/>
                    <a:ea typeface="Cambria" panose="02040503050406030204" pitchFamily="18" charset="0"/>
                    <a:cs typeface="Almarai" pitchFamily="2" charset="-78"/>
                  </a:rPr>
                  <a:t>ظهور</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اسم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الشركة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دون</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الحاجة</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لحفظ</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الرقم</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في</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دليل</a:t>
                </a:r>
                <a:r>
                  <a:rPr lang="ar-JO" dirty="0">
                    <a:latin typeface="Almarai" pitchFamily="2" charset="-78"/>
                    <a:cs typeface="Almarai" pitchFamily="2" charset="-78"/>
                  </a:rPr>
                  <a:t> </a:t>
                </a:r>
                <a:r>
                  <a:rPr lang="ar-JO" sz="3000" dirty="0">
                    <a:solidFill>
                      <a:srgbClr val="7030A0"/>
                    </a:solidFill>
                    <a:latin typeface="Almarai" pitchFamily="2" charset="-78"/>
                    <a:ea typeface="Cambria" panose="02040503050406030204" pitchFamily="18" charset="0"/>
                    <a:cs typeface="Almarai" pitchFamily="2" charset="-78"/>
                  </a:rPr>
                  <a:t>الهاتف</a:t>
                </a:r>
                <a:endParaRPr lang="en-US" sz="3000" dirty="0">
                  <a:solidFill>
                    <a:srgbClr val="7030A0"/>
                  </a:solidFill>
                  <a:latin typeface="Almarai" pitchFamily="2" charset="-78"/>
                  <a:ea typeface="Cambria" panose="02040503050406030204" pitchFamily="18" charset="0"/>
                  <a:cs typeface="Almarai" pitchFamily="2" charset="-78"/>
                </a:endParaRPr>
              </a:p>
            </p:txBody>
          </p:sp>
          <p:sp>
            <p:nvSpPr>
              <p:cNvPr id="39" name="Content Placeholder 4">
                <a:extLst>
                  <a:ext uri="{FF2B5EF4-FFF2-40B4-BE49-F238E27FC236}">
                    <a16:creationId xmlns:a16="http://schemas.microsoft.com/office/drawing/2014/main" id="{079D72A9-41B1-B027-FC99-93B704985303}"/>
                  </a:ext>
                </a:extLst>
              </p:cNvPr>
              <p:cNvSpPr txBox="1">
                <a:spLocks/>
              </p:cNvSpPr>
              <p:nvPr/>
            </p:nvSpPr>
            <p:spPr>
              <a:xfrm>
                <a:off x="1648941" y="10644216"/>
                <a:ext cx="6549519" cy="1039842"/>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r>
                  <a:rPr lang="ar-JO" sz="3000" dirty="0">
                    <a:solidFill>
                      <a:srgbClr val="7030A0"/>
                    </a:solidFill>
                    <a:latin typeface="Almarai" pitchFamily="2" charset="-78"/>
                    <a:ea typeface="Cambria" panose="02040503050406030204" pitchFamily="18" charset="0"/>
                    <a:cs typeface="Almarai" pitchFamily="2" charset="-78"/>
                  </a:rPr>
                  <a:t>إمكانية مشاركة روابط بشكل مباشر</a:t>
                </a:r>
                <a:endParaRPr lang="en-US" sz="3000" dirty="0">
                  <a:solidFill>
                    <a:srgbClr val="7030A0"/>
                  </a:solidFill>
                  <a:latin typeface="Almarai" pitchFamily="2" charset="-78"/>
                  <a:ea typeface="Cambria" panose="02040503050406030204" pitchFamily="18" charset="0"/>
                  <a:cs typeface="Almarai" pitchFamily="2" charset="-78"/>
                </a:endParaRPr>
              </a:p>
            </p:txBody>
          </p:sp>
          <p:pic>
            <p:nvPicPr>
              <p:cNvPr id="40" name="Graphic 39">
                <a:extLst>
                  <a:ext uri="{FF2B5EF4-FFF2-40B4-BE49-F238E27FC236}">
                    <a16:creationId xmlns:a16="http://schemas.microsoft.com/office/drawing/2014/main" id="{A0A81420-4066-1BBE-4B41-53B3EE8FDEE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48672" y="1431034"/>
                <a:ext cx="1182809" cy="1182809"/>
              </a:xfrm>
              <a:prstGeom prst="rect">
                <a:avLst/>
              </a:prstGeom>
            </p:spPr>
          </p:pic>
          <p:sp>
            <p:nvSpPr>
              <p:cNvPr id="41" name="Title 1">
                <a:extLst>
                  <a:ext uri="{FF2B5EF4-FFF2-40B4-BE49-F238E27FC236}">
                    <a16:creationId xmlns:a16="http://schemas.microsoft.com/office/drawing/2014/main" id="{5790ED7D-10BB-EEA6-9F16-390EC591B5DD}"/>
                  </a:ext>
                </a:extLst>
              </p:cNvPr>
              <p:cNvSpPr txBox="1">
                <a:spLocks/>
              </p:cNvSpPr>
              <p:nvPr/>
            </p:nvSpPr>
            <p:spPr>
              <a:xfrm>
                <a:off x="3331573" y="2709316"/>
                <a:ext cx="4377105" cy="102980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rtl="1"/>
                <a:r>
                  <a:rPr lang="ar-JO" sz="5000" b="1" dirty="0">
                    <a:solidFill>
                      <a:srgbClr val="7030A0"/>
                    </a:solidFill>
                    <a:ea typeface="Cambria" panose="02040503050406030204" pitchFamily="18" charset="0"/>
                    <a:cs typeface="DIN NEXT™ ARABIC BOLD" panose="020B0803020203050203" pitchFamily="34" charset="-78"/>
                  </a:rPr>
                  <a:t>التوثيق</a:t>
                </a:r>
              </a:p>
            </p:txBody>
          </p:sp>
        </p:grpSp>
      </p:grpSp>
      <p:pic>
        <p:nvPicPr>
          <p:cNvPr id="13" name="Picture 12">
            <a:extLst>
              <a:ext uri="{FF2B5EF4-FFF2-40B4-BE49-F238E27FC236}">
                <a16:creationId xmlns:a16="http://schemas.microsoft.com/office/drawing/2014/main" id="{CE5787EF-0D5D-3F65-5ABE-002FC876C8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14731" y="885825"/>
            <a:ext cx="5557852" cy="11944350"/>
          </a:xfrm>
          <a:prstGeom prst="rect">
            <a:avLst/>
          </a:prstGeom>
        </p:spPr>
      </p:pic>
    </p:spTree>
    <p:extLst>
      <p:ext uri="{BB962C8B-B14F-4D97-AF65-F5344CB8AC3E}">
        <p14:creationId xmlns:p14="http://schemas.microsoft.com/office/powerpoint/2010/main" val="332900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EF7A6E-81B0-4968-ADA0-C13E9D1017BA}"/>
              </a:ext>
            </a:extLst>
          </p:cNvPr>
          <p:cNvSpPr/>
          <p:nvPr/>
        </p:nvSpPr>
        <p:spPr>
          <a:xfrm>
            <a:off x="11163300" y="0"/>
            <a:ext cx="11163300" cy="13716000"/>
          </a:xfrm>
          <a:prstGeom prst="rect">
            <a:avLst/>
          </a:prstGeom>
          <a:solidFill>
            <a:srgbClr val="FDE7D5"/>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1" name="Graphic 30">
            <a:extLst>
              <a:ext uri="{FF2B5EF4-FFF2-40B4-BE49-F238E27FC236}">
                <a16:creationId xmlns:a16="http://schemas.microsoft.com/office/drawing/2014/main" id="{91E1BC07-9562-3F9A-A129-3A5A020C18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84125" y="1360244"/>
            <a:ext cx="1247973" cy="1510917"/>
          </a:xfrm>
          <a:prstGeom prst="rect">
            <a:avLst/>
          </a:prstGeom>
        </p:spPr>
      </p:pic>
      <p:grpSp>
        <p:nvGrpSpPr>
          <p:cNvPr id="42" name="Group 41">
            <a:extLst>
              <a:ext uri="{FF2B5EF4-FFF2-40B4-BE49-F238E27FC236}">
                <a16:creationId xmlns:a16="http://schemas.microsoft.com/office/drawing/2014/main" id="{CB9F77A9-2C8E-D0E6-79EC-D6C18DDCA7A7}"/>
              </a:ext>
            </a:extLst>
          </p:cNvPr>
          <p:cNvGrpSpPr/>
          <p:nvPr/>
        </p:nvGrpSpPr>
        <p:grpSpPr>
          <a:xfrm rot="5400000">
            <a:off x="4548930" y="485666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3" name="Rectangle: Rounded Corners 42">
              <a:extLst>
                <a:ext uri="{FF2B5EF4-FFF2-40B4-BE49-F238E27FC236}">
                  <a16:creationId xmlns:a16="http://schemas.microsoft.com/office/drawing/2014/main" id="{1CDD8F82-9254-E553-B7EC-06C80853BCFF}"/>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4" name="Rectangle: Rounded Corners 43">
              <a:extLst>
                <a:ext uri="{FF2B5EF4-FFF2-40B4-BE49-F238E27FC236}">
                  <a16:creationId xmlns:a16="http://schemas.microsoft.com/office/drawing/2014/main" id="{28046EF4-5F08-E941-A01E-0642446C449D}"/>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grpSp>
        <p:nvGrpSpPr>
          <p:cNvPr id="34" name="Group 33">
            <a:extLst>
              <a:ext uri="{FF2B5EF4-FFF2-40B4-BE49-F238E27FC236}">
                <a16:creationId xmlns:a16="http://schemas.microsoft.com/office/drawing/2014/main" id="{033AB0C1-AB5A-8568-94FB-383BEAD13065}"/>
              </a:ext>
            </a:extLst>
          </p:cNvPr>
          <p:cNvGrpSpPr/>
          <p:nvPr/>
        </p:nvGrpSpPr>
        <p:grpSpPr>
          <a:xfrm rot="5400000">
            <a:off x="4548930" y="2186371"/>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35" name="Rectangle: Rounded Corners 34">
              <a:extLst>
                <a:ext uri="{FF2B5EF4-FFF2-40B4-BE49-F238E27FC236}">
                  <a16:creationId xmlns:a16="http://schemas.microsoft.com/office/drawing/2014/main" id="{B0D99627-AE2E-E1EF-D1C6-219E03A3E10D}"/>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36" name="Rectangle: Rounded Corners 35">
              <a:extLst>
                <a:ext uri="{FF2B5EF4-FFF2-40B4-BE49-F238E27FC236}">
                  <a16:creationId xmlns:a16="http://schemas.microsoft.com/office/drawing/2014/main" id="{64FC7013-D533-872F-13C7-BE33ABAF003B}"/>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2" name="Title 1">
            <a:extLst>
              <a:ext uri="{FF2B5EF4-FFF2-40B4-BE49-F238E27FC236}">
                <a16:creationId xmlns:a16="http://schemas.microsoft.com/office/drawing/2014/main" id="{67283A81-7E91-B03E-B727-521B46C9D458}"/>
              </a:ext>
            </a:extLst>
          </p:cNvPr>
          <p:cNvSpPr txBox="1">
            <a:spLocks/>
          </p:cNvSpPr>
          <p:nvPr/>
        </p:nvSpPr>
        <p:spPr>
          <a:xfrm>
            <a:off x="2359577" y="2995350"/>
            <a:ext cx="6097069" cy="1154671"/>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r>
              <a:rPr lang="ar-JO" sz="5000" b="1" dirty="0">
                <a:solidFill>
                  <a:srgbClr val="7030A0"/>
                </a:solidFill>
                <a:ea typeface="Cambria" panose="02040503050406030204" pitchFamily="18" charset="0"/>
                <a:cs typeface="DIN NEXT™ ARABIC BOLD" panose="020B0803020203050203" pitchFamily="34" charset="-78"/>
              </a:rPr>
              <a:t>معلومات</a:t>
            </a:r>
            <a:r>
              <a:rPr lang="ar-JO" sz="5000" dirty="0"/>
              <a:t> </a:t>
            </a:r>
            <a:r>
              <a:rPr lang="ar-JO" sz="5000" b="1" dirty="0">
                <a:solidFill>
                  <a:srgbClr val="7030A0"/>
                </a:solidFill>
                <a:ea typeface="Cambria" panose="02040503050406030204" pitchFamily="18" charset="0"/>
                <a:cs typeface="DIN NEXT™ ARABIC BOLD" panose="020B0803020203050203" pitchFamily="34" charset="-78"/>
              </a:rPr>
              <a:t>الشركة</a:t>
            </a:r>
            <a:endParaRPr lang="en-US" sz="5000" b="1" dirty="0">
              <a:solidFill>
                <a:srgbClr val="7030A0"/>
              </a:solidFill>
              <a:ea typeface="Cambria" panose="02040503050406030204" pitchFamily="18" charset="0"/>
              <a:cs typeface="DIN NEXT™ ARABIC BOLD" panose="020B0803020203050203" pitchFamily="34" charset="-78"/>
            </a:endParaRPr>
          </a:p>
        </p:txBody>
      </p:sp>
      <p:grpSp>
        <p:nvGrpSpPr>
          <p:cNvPr id="45" name="Group 44">
            <a:extLst>
              <a:ext uri="{FF2B5EF4-FFF2-40B4-BE49-F238E27FC236}">
                <a16:creationId xmlns:a16="http://schemas.microsoft.com/office/drawing/2014/main" id="{49C524BD-B040-C975-3BD9-CFF6C4C6CCA4}"/>
              </a:ext>
            </a:extLst>
          </p:cNvPr>
          <p:cNvGrpSpPr/>
          <p:nvPr/>
        </p:nvGrpSpPr>
        <p:grpSpPr>
          <a:xfrm rot="5400000">
            <a:off x="4548930" y="7321649"/>
            <a:ext cx="2140748" cy="8513969"/>
            <a:chOff x="927826" y="6232731"/>
            <a:chExt cx="4522125" cy="5332748"/>
          </a:xfrm>
          <a:solidFill>
            <a:schemeClr val="bg1"/>
          </a:solidFill>
          <a:effectLst>
            <a:outerShdw blurRad="622300" dist="50800" dir="5400000" algn="ctr" rotWithShape="0">
              <a:schemeClr val="bg1">
                <a:lumMod val="75000"/>
                <a:alpha val="43000"/>
              </a:schemeClr>
            </a:outerShdw>
          </a:effectLst>
        </p:grpSpPr>
        <p:sp>
          <p:nvSpPr>
            <p:cNvPr id="46" name="Rectangle: Rounded Corners 45">
              <a:extLst>
                <a:ext uri="{FF2B5EF4-FFF2-40B4-BE49-F238E27FC236}">
                  <a16:creationId xmlns:a16="http://schemas.microsoft.com/office/drawing/2014/main" id="{1E0AC72A-B41E-1124-3498-8D33D3481605}"/>
                </a:ext>
              </a:extLst>
            </p:cNvPr>
            <p:cNvSpPr/>
            <p:nvPr/>
          </p:nvSpPr>
          <p:spPr>
            <a:xfrm>
              <a:off x="927828" y="7043356"/>
              <a:ext cx="4522123"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7" name="Rectangle: Rounded Corners 46">
              <a:extLst>
                <a:ext uri="{FF2B5EF4-FFF2-40B4-BE49-F238E27FC236}">
                  <a16:creationId xmlns:a16="http://schemas.microsoft.com/office/drawing/2014/main" id="{B66B95A2-1AB3-64BE-9F2E-F6B9E8A57145}"/>
                </a:ext>
              </a:extLst>
            </p:cNvPr>
            <p:cNvSpPr/>
            <p:nvPr/>
          </p:nvSpPr>
          <p:spPr>
            <a:xfrm>
              <a:off x="927826" y="6232731"/>
              <a:ext cx="4522124" cy="4522123"/>
            </a:xfrm>
            <a:prstGeom prst="roundRect">
              <a:avLst/>
            </a:prstGeom>
            <a:grp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sp>
        <p:nvSpPr>
          <p:cNvPr id="37" name="Content Placeholder 3">
            <a:extLst>
              <a:ext uri="{FF2B5EF4-FFF2-40B4-BE49-F238E27FC236}">
                <a16:creationId xmlns:a16="http://schemas.microsoft.com/office/drawing/2014/main" id="{466AF27B-A768-2D95-75DE-9EEDCA9190A0}"/>
              </a:ext>
            </a:extLst>
          </p:cNvPr>
          <p:cNvSpPr txBox="1">
            <a:spLocks/>
          </p:cNvSpPr>
          <p:nvPr/>
        </p:nvSpPr>
        <p:spPr>
          <a:xfrm>
            <a:off x="2134066" y="8490386"/>
            <a:ext cx="6350830" cy="1246534"/>
          </a:xfrm>
          <a:prstGeom prst="rect">
            <a:avLst/>
          </a:prstGeom>
        </p:spPr>
        <p:txBody>
          <a:bodyPr vert="horz" lIns="91440" tIns="45720" rIns="91440" bIns="45720" rtlCol="0" anchor="ctr"/>
          <a:lstStyle>
            <a:defPPr>
              <a:defRPr lang="en-US"/>
            </a:defPPr>
            <a:lvl1pPr marL="0" algn="l"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إمكانية عرض شرح عن الشركة والخدمات التي تقدمها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8" name="Content Placeholder 4">
            <a:extLst>
              <a:ext uri="{FF2B5EF4-FFF2-40B4-BE49-F238E27FC236}">
                <a16:creationId xmlns:a16="http://schemas.microsoft.com/office/drawing/2014/main" id="{1561FD88-9852-CF9C-D69C-4081E6C85233}"/>
              </a:ext>
            </a:extLst>
          </p:cNvPr>
          <p:cNvSpPr txBox="1">
            <a:spLocks/>
          </p:cNvSpPr>
          <p:nvPr/>
        </p:nvSpPr>
        <p:spPr>
          <a:xfrm>
            <a:off x="2781965" y="5933853"/>
            <a:ext cx="5674681" cy="101900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ar-JO" sz="3000" dirty="0">
                <a:solidFill>
                  <a:srgbClr val="7030A0"/>
                </a:solidFill>
                <a:ea typeface="Cambria" panose="02040503050406030204" pitchFamily="18" charset="0"/>
                <a:cs typeface="DIN NEXT™ ARABIC REGULAR" panose="020B0503020203050203" pitchFamily="34" charset="-78"/>
              </a:rPr>
              <a:t>الرابط الرسمي للشركة </a:t>
            </a:r>
            <a:endParaRPr lang="en-US" sz="3000" dirty="0">
              <a:solidFill>
                <a:srgbClr val="7030A0"/>
              </a:solidFill>
              <a:ea typeface="Cambria" panose="02040503050406030204" pitchFamily="18" charset="0"/>
              <a:cs typeface="DIN NEXT™ ARABIC REGULAR" panose="020B0503020203050203" pitchFamily="34" charset="-78"/>
            </a:endParaRPr>
          </a:p>
        </p:txBody>
      </p:sp>
      <p:sp>
        <p:nvSpPr>
          <p:cNvPr id="39" name="Content Placeholder 5">
            <a:extLst>
              <a:ext uri="{FF2B5EF4-FFF2-40B4-BE49-F238E27FC236}">
                <a16:creationId xmlns:a16="http://schemas.microsoft.com/office/drawing/2014/main" id="{7193E64D-C343-13AC-0D27-5298E7700394}"/>
              </a:ext>
            </a:extLst>
          </p:cNvPr>
          <p:cNvSpPr txBox="1">
            <a:spLocks/>
          </p:cNvSpPr>
          <p:nvPr/>
        </p:nvSpPr>
        <p:spPr>
          <a:xfrm>
            <a:off x="2602539" y="11069131"/>
            <a:ext cx="5860109" cy="1019005"/>
          </a:xfrm>
          <a:prstGeom prst="rect">
            <a:avLst/>
          </a:prstGeom>
        </p:spPr>
        <p:txBody>
          <a:bodyPr vert="horz" lIns="91440" tIns="45720" rIns="91440" bIns="45720" rtlCol="0" anchor="ctr"/>
          <a:lstStyle>
            <a:defPPr>
              <a:defRPr lang="en-US"/>
            </a:defPPr>
            <a:lvl1pPr marL="0" algn="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ar-JO" sz="3000" dirty="0">
                <a:solidFill>
                  <a:srgbClr val="7030A0"/>
                </a:solidFill>
                <a:ea typeface="Cambria" panose="02040503050406030204" pitchFamily="18" charset="0"/>
                <a:cs typeface="DIN NEXT™ ARABIC REGULAR" panose="020B0503020203050203" pitchFamily="34" charset="-78"/>
              </a:rPr>
              <a:t>ارقام هواتف والبريد الالكتروني بالإضافة الى موقع الشركة</a:t>
            </a:r>
            <a:endParaRPr lang="en-US" sz="3000" dirty="0">
              <a:solidFill>
                <a:srgbClr val="7030A0"/>
              </a:solidFill>
              <a:ea typeface="Cambria" panose="02040503050406030204" pitchFamily="18" charset="0"/>
              <a:cs typeface="DIN NEXT™ ARABIC REGULAR" panose="020B0503020203050203" pitchFamily="34" charset="-78"/>
            </a:endParaRPr>
          </a:p>
        </p:txBody>
      </p:sp>
      <p:pic>
        <p:nvPicPr>
          <p:cNvPr id="5" name="Picture 4">
            <a:extLst>
              <a:ext uri="{FF2B5EF4-FFF2-40B4-BE49-F238E27FC236}">
                <a16:creationId xmlns:a16="http://schemas.microsoft.com/office/drawing/2014/main" id="{1B8F11D5-900A-B0BE-B8D9-423278A7D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0550" y="1853604"/>
            <a:ext cx="6781800" cy="10610850"/>
          </a:xfrm>
          <a:prstGeom prst="rect">
            <a:avLst/>
          </a:prstGeom>
        </p:spPr>
      </p:pic>
      <p:pic>
        <p:nvPicPr>
          <p:cNvPr id="33" name="Graphic 32">
            <a:extLst>
              <a:ext uri="{FF2B5EF4-FFF2-40B4-BE49-F238E27FC236}">
                <a16:creationId xmlns:a16="http://schemas.microsoft.com/office/drawing/2014/main" id="{3AA296EC-4679-65D7-1C1D-CE66D8A57C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6200112"/>
            <a:ext cx="486486" cy="486486"/>
          </a:xfrm>
          <a:prstGeom prst="rect">
            <a:avLst/>
          </a:prstGeom>
        </p:spPr>
      </p:pic>
      <p:pic>
        <p:nvPicPr>
          <p:cNvPr id="48" name="Graphic 47">
            <a:extLst>
              <a:ext uri="{FF2B5EF4-FFF2-40B4-BE49-F238E27FC236}">
                <a16:creationId xmlns:a16="http://schemas.microsoft.com/office/drawing/2014/main" id="{29D16948-7E40-4E43-3B4E-F360E4D605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8870410"/>
            <a:ext cx="486486" cy="486486"/>
          </a:xfrm>
          <a:prstGeom prst="rect">
            <a:avLst/>
          </a:prstGeom>
        </p:spPr>
      </p:pic>
      <p:pic>
        <p:nvPicPr>
          <p:cNvPr id="49" name="Graphic 48">
            <a:extLst>
              <a:ext uri="{FF2B5EF4-FFF2-40B4-BE49-F238E27FC236}">
                <a16:creationId xmlns:a16="http://schemas.microsoft.com/office/drawing/2014/main" id="{F78B2513-6EE6-2EF8-DF47-0AC221B5DCD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2001" y="11335390"/>
            <a:ext cx="486486" cy="486486"/>
          </a:xfrm>
          <a:prstGeom prst="rect">
            <a:avLst/>
          </a:prstGeom>
        </p:spPr>
      </p:pic>
    </p:spTree>
    <p:extLst>
      <p:ext uri="{BB962C8B-B14F-4D97-AF65-F5344CB8AC3E}">
        <p14:creationId xmlns:p14="http://schemas.microsoft.com/office/powerpoint/2010/main" val="2413286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الربط الخارجي</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648245"/>
            <a:ext cx="5860109" cy="1019005"/>
          </a:xfrm>
        </p:spPr>
        <p:txBody>
          <a:bodyPr/>
          <a:lstStyle/>
          <a:p>
            <a:r>
              <a:rPr lang="ar-JO" dirty="0">
                <a:latin typeface="Almarai" pitchFamily="2" charset="-78"/>
                <a:cs typeface="Almarai" pitchFamily="2" charset="-78"/>
              </a:rPr>
              <a:t>التزامن في إمكانية الرد على العملاء بشكل غير محدود</a:t>
            </a:r>
            <a:endParaRPr lang="en-US" dirty="0">
              <a:latin typeface="Almarai" pitchFamily="2" charset="-78"/>
              <a:cs typeface="Almarai" pitchFamily="2" charset="-78"/>
            </a:endParaRP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p:txBody>
          <a:bodyPr/>
          <a:lstStyle/>
          <a:p>
            <a:r>
              <a:rPr lang="ar-JO" dirty="0">
                <a:latin typeface="Almarai" pitchFamily="2" charset="-78"/>
                <a:cs typeface="Almarai" pitchFamily="2" charset="-78"/>
              </a:rPr>
              <a:t>إمكانية الاحتفاظ بالمحادثات وارشفتها</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p:txBody>
          <a:bodyPr/>
          <a:lstStyle/>
          <a:p>
            <a:pPr rtl="1"/>
            <a:r>
              <a:rPr lang="ar-JO" dirty="0">
                <a:latin typeface="Almarai" pitchFamily="2" charset="-78"/>
                <a:cs typeface="Almarai" pitchFamily="2" charset="-78"/>
              </a:rPr>
              <a:t>الربط المباشر مع نظام الشركة </a:t>
            </a:r>
            <a:r>
              <a:rPr lang="en-US" dirty="0">
                <a:latin typeface="Almarai" pitchFamily="2" charset="-78"/>
                <a:cs typeface="Almarai" pitchFamily="2" charset="-78"/>
              </a:rPr>
              <a:t>CRM</a:t>
            </a:r>
          </a:p>
        </p:txBody>
      </p:sp>
      <p:pic>
        <p:nvPicPr>
          <p:cNvPr id="10" name="Graphic 9">
            <a:extLst>
              <a:ext uri="{FF2B5EF4-FFF2-40B4-BE49-F238E27FC236}">
                <a16:creationId xmlns:a16="http://schemas.microsoft.com/office/drawing/2014/main" id="{0D2B966F-2FCB-49C5-8B6E-CE6725CC8B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34663" y="4823989"/>
            <a:ext cx="1648822" cy="1648822"/>
          </a:xfrm>
          <a:prstGeom prst="rect">
            <a:avLst/>
          </a:prstGeom>
        </p:spPr>
      </p:pic>
    </p:spTree>
    <p:extLst>
      <p:ext uri="{BB962C8B-B14F-4D97-AF65-F5344CB8AC3E}">
        <p14:creationId xmlns:p14="http://schemas.microsoft.com/office/powerpoint/2010/main" val="3433621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AE9B9-F079-478C-8753-792F52DF1628}"/>
              </a:ext>
            </a:extLst>
          </p:cNvPr>
          <p:cNvSpPr>
            <a:spLocks noGrp="1"/>
          </p:cNvSpPr>
          <p:nvPr>
            <p:ph type="title"/>
          </p:nvPr>
        </p:nvSpPr>
        <p:spPr/>
        <p:txBody>
          <a:bodyPr/>
          <a:lstStyle/>
          <a:p>
            <a:r>
              <a:rPr lang="ar-JO" dirty="0"/>
              <a:t>الأمان والسرية</a:t>
            </a:r>
            <a:endParaRPr lang="en-US" dirty="0"/>
          </a:p>
        </p:txBody>
      </p:sp>
      <p:sp>
        <p:nvSpPr>
          <p:cNvPr id="4" name="Content Placeholder 3">
            <a:extLst>
              <a:ext uri="{FF2B5EF4-FFF2-40B4-BE49-F238E27FC236}">
                <a16:creationId xmlns:a16="http://schemas.microsoft.com/office/drawing/2014/main" id="{4D111D9F-676B-4CB8-8A5A-3106370781B8}"/>
              </a:ext>
            </a:extLst>
          </p:cNvPr>
          <p:cNvSpPr>
            <a:spLocks noGrp="1"/>
          </p:cNvSpPr>
          <p:nvPr>
            <p:ph sz="quarter" idx="10"/>
          </p:nvPr>
        </p:nvSpPr>
        <p:spPr>
          <a:xfrm>
            <a:off x="2400299" y="3591095"/>
            <a:ext cx="5860109" cy="1019005"/>
          </a:xfrm>
        </p:spPr>
        <p:txBody>
          <a:bodyPr>
            <a:normAutofit fontScale="92500"/>
          </a:bodyPr>
          <a:lstStyle/>
          <a:p>
            <a:pPr rtl="1"/>
            <a:r>
              <a:rPr lang="ar-JO" dirty="0">
                <a:latin typeface="Almarai" pitchFamily="2" charset="-78"/>
                <a:cs typeface="Almarai" pitchFamily="2" charset="-78"/>
              </a:rPr>
              <a:t>جميع البيانات مشفرة من بين المستخدم والشركة </a:t>
            </a:r>
            <a:r>
              <a:rPr lang="en-US" dirty="0">
                <a:latin typeface="Almarai" pitchFamily="2" charset="-78"/>
                <a:cs typeface="Almarai" pitchFamily="2" charset="-78"/>
              </a:rPr>
              <a:t>End to end encryption</a:t>
            </a:r>
          </a:p>
        </p:txBody>
      </p:sp>
      <p:sp>
        <p:nvSpPr>
          <p:cNvPr id="5" name="Content Placeholder 4">
            <a:extLst>
              <a:ext uri="{FF2B5EF4-FFF2-40B4-BE49-F238E27FC236}">
                <a16:creationId xmlns:a16="http://schemas.microsoft.com/office/drawing/2014/main" id="{42E9201D-A389-4803-8E6E-86C2A2283A6C}"/>
              </a:ext>
            </a:extLst>
          </p:cNvPr>
          <p:cNvSpPr>
            <a:spLocks noGrp="1"/>
          </p:cNvSpPr>
          <p:nvPr>
            <p:ph sz="quarter" idx="11"/>
          </p:nvPr>
        </p:nvSpPr>
        <p:spPr>
          <a:xfrm>
            <a:off x="2400299" y="6348497"/>
            <a:ext cx="5860109" cy="1019005"/>
          </a:xfrm>
        </p:spPr>
        <p:txBody>
          <a:bodyPr>
            <a:normAutofit fontScale="92500"/>
          </a:bodyPr>
          <a:lstStyle/>
          <a:p>
            <a:r>
              <a:rPr lang="ar-JO" dirty="0">
                <a:latin typeface="Almarai" pitchFamily="2" charset="-78"/>
                <a:cs typeface="Almarai" pitchFamily="2" charset="-78"/>
              </a:rPr>
              <a:t>جميع البيانات الخاصة بالشركة محفوظة على سيرفرات داخل المملكة</a:t>
            </a:r>
            <a:endParaRPr lang="en-US" dirty="0">
              <a:latin typeface="Almarai" pitchFamily="2" charset="-78"/>
              <a:cs typeface="Almarai" pitchFamily="2" charset="-78"/>
            </a:endParaRPr>
          </a:p>
        </p:txBody>
      </p:sp>
      <p:sp>
        <p:nvSpPr>
          <p:cNvPr id="6" name="Content Placeholder 5">
            <a:extLst>
              <a:ext uri="{FF2B5EF4-FFF2-40B4-BE49-F238E27FC236}">
                <a16:creationId xmlns:a16="http://schemas.microsoft.com/office/drawing/2014/main" id="{C5E14177-C108-4AE3-85AB-3527CAE996BD}"/>
              </a:ext>
            </a:extLst>
          </p:cNvPr>
          <p:cNvSpPr>
            <a:spLocks noGrp="1"/>
          </p:cNvSpPr>
          <p:nvPr>
            <p:ph sz="quarter" idx="12"/>
          </p:nvPr>
        </p:nvSpPr>
        <p:spPr>
          <a:xfrm>
            <a:off x="2400299" y="9105899"/>
            <a:ext cx="5860109" cy="1019005"/>
          </a:xfrm>
        </p:spPr>
        <p:txBody>
          <a:bodyPr>
            <a:normAutofit fontScale="92500"/>
          </a:bodyPr>
          <a:lstStyle/>
          <a:p>
            <a:pPr rtl="1"/>
            <a:r>
              <a:rPr lang="ar-JO" dirty="0">
                <a:latin typeface="Almarai" pitchFamily="2" charset="-78"/>
                <a:cs typeface="Almarai" pitchFamily="2" charset="-78"/>
              </a:rPr>
              <a:t>تفعيل رقم الشركة يتم من خلال ارسال رمز مباشرة من شركة واتس اب </a:t>
            </a:r>
            <a:endParaRPr lang="en-US" dirty="0">
              <a:latin typeface="Almarai" pitchFamily="2" charset="-78"/>
              <a:cs typeface="Almarai" pitchFamily="2" charset="-78"/>
            </a:endParaRPr>
          </a:p>
        </p:txBody>
      </p:sp>
      <p:pic>
        <p:nvPicPr>
          <p:cNvPr id="9" name="Graphic 8">
            <a:extLst>
              <a:ext uri="{FF2B5EF4-FFF2-40B4-BE49-F238E27FC236}">
                <a16:creationId xmlns:a16="http://schemas.microsoft.com/office/drawing/2014/main" id="{9D17D6A3-58DF-4142-94C4-6A6A8C0DBA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250" y="4795244"/>
            <a:ext cx="1648822" cy="1648822"/>
          </a:xfrm>
          <a:prstGeom prst="rect">
            <a:avLst/>
          </a:prstGeom>
        </p:spPr>
      </p:pic>
    </p:spTree>
    <p:extLst>
      <p:ext uri="{BB962C8B-B14F-4D97-AF65-F5344CB8AC3E}">
        <p14:creationId xmlns:p14="http://schemas.microsoft.com/office/powerpoint/2010/main" val="4257810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DEC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11449050" y="0"/>
            <a:ext cx="10877550" cy="13716000"/>
          </a:xfrm>
          <a:prstGeom prst="rect">
            <a:avLst/>
          </a:prstGeom>
          <a:solidFill>
            <a:schemeClr val="bg1"/>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4" name="Rectangle 3">
            <a:extLst>
              <a:ext uri="{FF2B5EF4-FFF2-40B4-BE49-F238E27FC236}">
                <a16:creationId xmlns:a16="http://schemas.microsoft.com/office/drawing/2014/main" id="{1F34FA6B-BD60-3685-B92A-303D2F21C555}"/>
              </a:ext>
            </a:extLst>
          </p:cNvPr>
          <p:cNvSpPr/>
          <p:nvPr/>
        </p:nvSpPr>
        <p:spPr>
          <a:xfrm>
            <a:off x="12767095" y="4755759"/>
            <a:ext cx="8156994" cy="3170099"/>
          </a:xfrm>
          <a:prstGeom prst="rect">
            <a:avLst/>
          </a:prstGeom>
        </p:spPr>
        <p:txBody>
          <a:bodyPr wrap="square">
            <a:spAutoFit/>
          </a:bodyPr>
          <a:lstStyle/>
          <a:p>
            <a:pPr algn="ctr" defTabSz="365760" rtl="1"/>
            <a:r>
              <a:rPr lang="ar-JO" sz="5000" dirty="0">
                <a:solidFill>
                  <a:srgbClr val="7030A0"/>
                </a:solidFill>
                <a:latin typeface="Almarai Bold" pitchFamily="2" charset="-78"/>
                <a:ea typeface="Cambria" panose="02040503050406030204" pitchFamily="18" charset="0"/>
                <a:cs typeface="Almarai Bold" pitchFamily="2" charset="-78"/>
              </a:rPr>
              <a:t>بعض السيناريوهات المقترحة لاستخدام الواتساب اعمال </a:t>
            </a:r>
            <a:r>
              <a:rPr lang="ar-JO" sz="5000" dirty="0">
                <a:solidFill>
                  <a:srgbClr val="7030A0"/>
                </a:solidFill>
                <a:highlight>
                  <a:srgbClr val="FFFF00"/>
                </a:highlight>
                <a:latin typeface="Almarai Bold" pitchFamily="2" charset="-78"/>
                <a:ea typeface="Cambria" panose="02040503050406030204" pitchFamily="18" charset="0"/>
                <a:cs typeface="Almarai Bold" pitchFamily="2" charset="-78"/>
              </a:rPr>
              <a:t>اسم المستشفى </a:t>
            </a:r>
            <a:r>
              <a:rPr lang="ar-JO" sz="5000" dirty="0">
                <a:solidFill>
                  <a:srgbClr val="7030A0"/>
                </a:solidFill>
                <a:latin typeface="Almarai Bold" pitchFamily="2" charset="-78"/>
                <a:ea typeface="Cambria" panose="02040503050406030204" pitchFamily="18" charset="0"/>
                <a:cs typeface="Almarai Bold" pitchFamily="2" charset="-78"/>
              </a:rPr>
              <a:t>لتحسين التواصل والكفاءة:</a:t>
            </a:r>
          </a:p>
        </p:txBody>
      </p:sp>
      <p:pic>
        <p:nvPicPr>
          <p:cNvPr id="6" name="Picture 5">
            <a:extLst>
              <a:ext uri="{FF2B5EF4-FFF2-40B4-BE49-F238E27FC236}">
                <a16:creationId xmlns:a16="http://schemas.microsoft.com/office/drawing/2014/main" id="{2463BDA4-0DD8-4A82-A4A4-552F0280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139" y="2345219"/>
            <a:ext cx="8507936" cy="10095238"/>
          </a:xfrm>
          <a:prstGeom prst="rect">
            <a:avLst/>
          </a:prstGeom>
        </p:spPr>
      </p:pic>
      <p:sp>
        <p:nvSpPr>
          <p:cNvPr id="7" name="Rectangle 6">
            <a:extLst>
              <a:ext uri="{FF2B5EF4-FFF2-40B4-BE49-F238E27FC236}">
                <a16:creationId xmlns:a16="http://schemas.microsoft.com/office/drawing/2014/main" id="{F8148EFC-F628-2352-D377-0DCD318303CB}"/>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Tree>
    <p:extLst>
      <p:ext uri="{BB962C8B-B14F-4D97-AF65-F5344CB8AC3E}">
        <p14:creationId xmlns:p14="http://schemas.microsoft.com/office/powerpoint/2010/main" val="993762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632265A-1513-ED29-6EAB-AB47FB33B5DE}"/>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8" name="Title 1">
            <a:extLst>
              <a:ext uri="{FF2B5EF4-FFF2-40B4-BE49-F238E27FC236}">
                <a16:creationId xmlns:a16="http://schemas.microsoft.com/office/drawing/2014/main" id="{4680D572-0403-8A3B-D77C-FBC0CAB1A828}"/>
              </a:ext>
            </a:extLst>
          </p:cNvPr>
          <p:cNvSpPr txBox="1">
            <a:spLocks/>
          </p:cNvSpPr>
          <p:nvPr/>
        </p:nvSpPr>
        <p:spPr>
          <a:xfrm>
            <a:off x="3231330" y="955605"/>
            <a:ext cx="5619296" cy="1101594"/>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4500" dirty="0">
                <a:solidFill>
                  <a:srgbClr val="7030A0"/>
                </a:solidFill>
                <a:latin typeface="Almarai Bold" pitchFamily="2" charset="-78"/>
                <a:cs typeface="Almarai Bold" pitchFamily="2" charset="-78"/>
              </a:rPr>
              <a:t>حملات التوعية الصحية:</a:t>
            </a:r>
            <a:endParaRPr lang="en-US" sz="4500" dirty="0">
              <a:solidFill>
                <a:srgbClr val="7030A0"/>
              </a:solidFill>
              <a:latin typeface="Almarai Bold" pitchFamily="2" charset="-78"/>
              <a:cs typeface="Almarai Bold"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3226771" y="5742658"/>
            <a:ext cx="7826666" cy="275059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457200">
              <a:lnSpc>
                <a:spcPct val="150000"/>
              </a:lnSpc>
              <a:spcBef>
                <a:spcPts val="100"/>
              </a:spcBef>
              <a:spcAft>
                <a:spcPts val="100"/>
              </a:spcAft>
              <a:defRPr/>
            </a:pPr>
            <a:r>
              <a:rPr lang="ar-JO" sz="3300" dirty="0">
                <a:solidFill>
                  <a:srgbClr val="2C599D"/>
                </a:solidFill>
                <a:latin typeface="Almarai" pitchFamily="2" charset="-78"/>
                <a:cs typeface="Almarai" pitchFamily="2" charset="-78"/>
              </a:rPr>
              <a:t>المحادثات الخاصة بالتسويق من المحادثات التي تقوم ببدئها الأعمال التجارية والتي قام العملاء بالاشتراك فيها لتلقي رسائل ترويجية أو معلومات عن المنتجات أو الخدمات.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32478" y="4641106"/>
            <a:ext cx="4215253" cy="828102"/>
          </a:xfrm>
          <a:prstGeom prst="rect">
            <a:avLst/>
          </a:prstGeom>
        </p:spPr>
        <p:txBody>
          <a:bodyPr vert="horz" lIns="91440" tIns="45720" rIns="91440" bIns="45720" rtlCol="0" anchor="b">
            <a:normAutofit lnSpcReduction="1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تسويق</a:t>
            </a:r>
            <a:endParaRPr lang="en-US" sz="5400" dirty="0">
              <a:solidFill>
                <a:srgbClr val="7030A0"/>
              </a:solidFill>
              <a:latin typeface="Almarai Bold" pitchFamily="2" charset="-78"/>
              <a:cs typeface="Almarai Bold" pitchFamily="2" charset="-78"/>
            </a:endParaRPr>
          </a:p>
        </p:txBody>
      </p:sp>
      <p:pic>
        <p:nvPicPr>
          <p:cNvPr id="12" name="Picture 11">
            <a:extLst>
              <a:ext uri="{FF2B5EF4-FFF2-40B4-BE49-F238E27FC236}">
                <a16:creationId xmlns:a16="http://schemas.microsoft.com/office/drawing/2014/main" id="{F1830347-64D9-AF3A-D88D-6559B2CE7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456" y="2670140"/>
            <a:ext cx="10384748" cy="10090255"/>
          </a:xfrm>
          <a:prstGeom prst="rect">
            <a:avLst/>
          </a:prstGeom>
        </p:spPr>
      </p:pic>
      <p:sp>
        <p:nvSpPr>
          <p:cNvPr id="13" name="Rectangle: Diagonal Corners Rounded 12">
            <a:extLst>
              <a:ext uri="{FF2B5EF4-FFF2-40B4-BE49-F238E27FC236}">
                <a16:creationId xmlns:a16="http://schemas.microsoft.com/office/drawing/2014/main" id="{D9509178-0E49-A572-8A26-FBB7C778A74C}"/>
              </a:ext>
            </a:extLst>
          </p:cNvPr>
          <p:cNvSpPr/>
          <p:nvPr/>
        </p:nvSpPr>
        <p:spPr>
          <a:xfrm>
            <a:off x="2058518" y="4530525"/>
            <a:ext cx="7840296" cy="596630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7" name="Content Placeholder 4">
            <a:extLst>
              <a:ext uri="{FF2B5EF4-FFF2-40B4-BE49-F238E27FC236}">
                <a16:creationId xmlns:a16="http://schemas.microsoft.com/office/drawing/2014/main" id="{5504897F-996D-5B9B-B0B2-CE458A146EE7}"/>
              </a:ext>
            </a:extLst>
          </p:cNvPr>
          <p:cNvSpPr txBox="1">
            <a:spLocks/>
          </p:cNvSpPr>
          <p:nvPr/>
        </p:nvSpPr>
        <p:spPr>
          <a:xfrm>
            <a:off x="2262041" y="4727339"/>
            <a:ext cx="7121577"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يسرنا دعوتك لحضور حملة التوعية الصحية التي ستقام في مستشفى [</a:t>
            </a:r>
            <a:r>
              <a:rPr lang="ar-JO" sz="2400" dirty="0">
                <a:solidFill>
                  <a:srgbClr val="2C599D"/>
                </a:solidFill>
                <a:highlight>
                  <a:srgbClr val="FFFF00"/>
                </a:highlight>
                <a:latin typeface="Almarai" pitchFamily="2" charset="-78"/>
                <a:cs typeface="Almarai" pitchFamily="2" charset="-78"/>
              </a:rPr>
              <a:t>اسم المستشفى] </a:t>
            </a:r>
            <a:r>
              <a:rPr lang="ar-JO" sz="2400" dirty="0">
                <a:solidFill>
                  <a:srgbClr val="2C599D"/>
                </a:solidFill>
                <a:latin typeface="Almarai" pitchFamily="2" charset="-78"/>
                <a:cs typeface="Almarai" pitchFamily="2" charset="-78"/>
              </a:rPr>
              <a:t>يوم [تاريخ الحملة].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ستشمل الحملة ورش عمل واستشارات مجانية حول [موضوع الحملة].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للتسجيل، يرجى الرد على هذه الرسالة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نتطلع إلى رؤيتك،</a:t>
            </a:r>
          </a:p>
          <a:p>
            <a:pPr algn="r" rtl="1">
              <a:lnSpc>
                <a:spcPct val="100000"/>
              </a:lnSpc>
              <a:defRPr/>
            </a:pPr>
            <a:r>
              <a:rPr lang="ar-JO" sz="2400" dirty="0">
                <a:solidFill>
                  <a:srgbClr val="2C599D"/>
                </a:solidFill>
                <a:latin typeface="Almarai" pitchFamily="2" charset="-78"/>
                <a:cs typeface="Almarai" pitchFamily="2" charset="-78"/>
              </a:rPr>
              <a:t>فريق </a:t>
            </a:r>
            <a:r>
              <a:rPr lang="ar-JO" sz="2400" dirty="0">
                <a:solidFill>
                  <a:srgbClr val="2C599D"/>
                </a:solidFill>
                <a:highlight>
                  <a:srgbClr val="FFFF00"/>
                </a:highlight>
                <a:latin typeface="Almarai" pitchFamily="2" charset="-78"/>
                <a:cs typeface="Almarai" pitchFamily="2" charset="-78"/>
              </a:rPr>
              <a:t>اسم المستشفى</a:t>
            </a:r>
          </a:p>
        </p:txBody>
      </p:sp>
    </p:spTree>
    <p:extLst>
      <p:ext uri="{BB962C8B-B14F-4D97-AF65-F5344CB8AC3E}">
        <p14:creationId xmlns:p14="http://schemas.microsoft.com/office/powerpoint/2010/main" val="3008673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بالتحديثات بإرسال تأكيد موعد إلى العميل أو اعادة جدولة موعد او استلام نتائج </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586922" y="1538060"/>
            <a:ext cx="8642928" cy="5707017"/>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86922" y="8783137"/>
            <a:ext cx="8642928" cy="3582415"/>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2499449" y="8815381"/>
            <a:ext cx="6569411" cy="355017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defRPr/>
            </a:pPr>
            <a:r>
              <a:rPr lang="ar-JO" sz="2400" dirty="0">
                <a:solidFill>
                  <a:srgbClr val="2C599D"/>
                </a:solidFill>
                <a:latin typeface="Almarai Bold" pitchFamily="2" charset="-78"/>
                <a:cs typeface="Almarai Bold" pitchFamily="2" charset="-78"/>
              </a:rPr>
              <a:t>شكرًا لثقتك ب </a:t>
            </a:r>
            <a:r>
              <a:rPr lang="ar-JO" sz="2400" dirty="0">
                <a:solidFill>
                  <a:srgbClr val="2C599D"/>
                </a:solidFill>
                <a:highlight>
                  <a:srgbClr val="FFFF00"/>
                </a:highlight>
                <a:latin typeface="Almarai Bold" pitchFamily="2" charset="-78"/>
                <a:cs typeface="Almarai Bold" pitchFamily="2" charset="-78"/>
              </a:rPr>
              <a:t>اسم المستشفى</a:t>
            </a:r>
            <a:r>
              <a:rPr lang="ar-JO" sz="2400" dirty="0">
                <a:solidFill>
                  <a:srgbClr val="2C599D"/>
                </a:solidFill>
                <a:latin typeface="Almarai Bold" pitchFamily="2" charset="-78"/>
                <a:cs typeface="Almarai Bold" pitchFamily="2" charset="-78"/>
              </a:rPr>
              <a:t>. </a:t>
            </a:r>
          </a:p>
          <a:p>
            <a:pPr algn="r" rtl="1">
              <a:lnSpc>
                <a:spcPct val="100000"/>
              </a:lnSpc>
              <a:defRPr/>
            </a:pPr>
            <a:r>
              <a:rPr lang="ar-JO" sz="2400" dirty="0">
                <a:solidFill>
                  <a:srgbClr val="2C599D"/>
                </a:solidFill>
                <a:latin typeface="Almarai" pitchFamily="2" charset="-78"/>
                <a:cs typeface="Almarai" pitchFamily="2" charset="-78"/>
              </a:rPr>
              <a:t> </a:t>
            </a:r>
          </a:p>
          <a:p>
            <a:pPr algn="r" rtl="1">
              <a:lnSpc>
                <a:spcPct val="100000"/>
              </a:lnSpc>
              <a:defRPr/>
            </a:pPr>
            <a:r>
              <a:rPr lang="ar-JO" sz="2400" dirty="0">
                <a:solidFill>
                  <a:srgbClr val="2C599D"/>
                </a:solidFill>
                <a:latin typeface="Almarai" pitchFamily="2" charset="-78"/>
                <a:cs typeface="Almarai" pitchFamily="2" charset="-78"/>
              </a:rPr>
              <a:t>يرجى الضغط على* نعم ارغب باستلام* للحصول على نتيجة فحصك </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يومك سعيد وصحتك بالدنيا</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2195725" y="1588526"/>
            <a:ext cx="7254209" cy="565655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Bold" pitchFamily="2" charset="-78"/>
                <a:cs typeface="Almarai Bold"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تذكيرك بموعد الفحص الخاص بك في </a:t>
            </a:r>
            <a:r>
              <a:rPr lang="ar-JO" sz="2400" dirty="0">
                <a:solidFill>
                  <a:srgbClr val="2C599D"/>
                </a:solidFill>
                <a:highlight>
                  <a:srgbClr val="FFFF00"/>
                </a:highlight>
                <a:latin typeface="Almarai" pitchFamily="2" charset="-78"/>
                <a:cs typeface="Almarai" pitchFamily="2" charset="-78"/>
              </a:rPr>
              <a:t>اسم المستشفى </a:t>
            </a:r>
            <a:r>
              <a:rPr lang="ar-JO" sz="2400" dirty="0">
                <a:solidFill>
                  <a:srgbClr val="2C599D"/>
                </a:solidFill>
                <a:latin typeface="Almarai" pitchFamily="2" charset="-78"/>
                <a:cs typeface="Almarai" pitchFamily="2" charset="-78"/>
              </a:rPr>
              <a:t>يوم (تاريخ الموعد ) الساعة ( الوقت ). الرجاء التأكد من الوصول قبل 15 دقائق من الموعد المحدد.</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إذا كنت ترغب في إعادة جدولة الموعد، يرجى الرد على هذه الرسالة.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المستشفى</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3715204" y="620817"/>
            <a:ext cx="4215253" cy="58497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تذكير بالمواعيد</a:t>
            </a:r>
            <a:endParaRPr lang="en-US" sz="3300" b="1" dirty="0">
              <a:solidFill>
                <a:srgbClr val="7030A0"/>
              </a:solidFill>
              <a:latin typeface="Almarai Bold" pitchFamily="2" charset="-78"/>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7689925"/>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استلام نتائج</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911289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بالاجابة على استفسارات المرضى او ارسال تعليمات</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201271" y="1602202"/>
            <a:ext cx="9126069" cy="4541097"/>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201271" y="7554317"/>
            <a:ext cx="9126069" cy="5901482"/>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488141" y="7818044"/>
            <a:ext cx="8229600" cy="5091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نظرًا لاقتراب موعد العملية الجراحية المقررة لك يوم [تاريخ العملية]، نرجو منك اتباع التعليمات التالية:</a:t>
            </a:r>
          </a:p>
          <a:p>
            <a:pPr algn="r" rtl="1">
              <a:lnSpc>
                <a:spcPct val="100000"/>
              </a:lnSpc>
              <a:defRPr/>
            </a:pPr>
            <a:endParaRPr lang="ar-JO" sz="2400" dirty="0">
              <a:solidFill>
                <a:srgbClr val="2C599D"/>
              </a:solidFill>
              <a:latin typeface="Almarai" pitchFamily="2" charset="-78"/>
              <a:cs typeface="Almarai" pitchFamily="2" charset="-78"/>
            </a:endParaRPr>
          </a:p>
          <a:p>
            <a:pPr marL="514350" indent="-514350" algn="r" rtl="1">
              <a:lnSpc>
                <a:spcPct val="100000"/>
              </a:lnSpc>
              <a:buFont typeface="+mj-lt"/>
              <a:buAutoNum type="arabicPeriod"/>
              <a:defRPr/>
            </a:pPr>
            <a:r>
              <a:rPr lang="ar-JO" sz="2400" dirty="0">
                <a:solidFill>
                  <a:srgbClr val="2C599D"/>
                </a:solidFill>
                <a:latin typeface="Almarai" pitchFamily="2" charset="-78"/>
                <a:cs typeface="Almarai" pitchFamily="2" charset="-78"/>
              </a:rPr>
              <a:t>الامتناع عن تناول الطعام والشراب لمدة [عدد الساعات] ساعات قبل العملية.</a:t>
            </a:r>
          </a:p>
          <a:p>
            <a:pPr marL="514350" indent="-514350" algn="r" rtl="1">
              <a:lnSpc>
                <a:spcPct val="100000"/>
              </a:lnSpc>
              <a:buFont typeface="+mj-lt"/>
              <a:buAutoNum type="arabicPeriod"/>
              <a:defRPr/>
            </a:pPr>
            <a:r>
              <a:rPr lang="ar-JO" sz="2400" dirty="0">
                <a:solidFill>
                  <a:srgbClr val="2C599D"/>
                </a:solidFill>
                <a:latin typeface="Almarai" pitchFamily="2" charset="-78"/>
                <a:cs typeface="Almarai" pitchFamily="2" charset="-78"/>
              </a:rPr>
              <a:t> الحضور إلى المستشفى قبل ساعتين من موعد العملية.</a:t>
            </a:r>
          </a:p>
          <a:p>
            <a:pPr marL="514350" indent="-514350" algn="r" rtl="1">
              <a:lnSpc>
                <a:spcPct val="100000"/>
              </a:lnSpc>
              <a:buFont typeface="+mj-lt"/>
              <a:buAutoNum type="arabicPeriod"/>
              <a:defRPr/>
            </a:pPr>
            <a:r>
              <a:rPr lang="ar-JO" sz="2400" dirty="0">
                <a:solidFill>
                  <a:srgbClr val="2C599D"/>
                </a:solidFill>
                <a:latin typeface="Almarai" pitchFamily="2" charset="-78"/>
                <a:cs typeface="Almarai" pitchFamily="2" charset="-78"/>
              </a:rPr>
              <a:t>اصطحاب جميع التقارير الطبية والأدوية التي تتناولها.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 لأي استفسارات، يرجى الرد على هذه الرسالة.</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مع أطيب التحيات،</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المستشفى</a:t>
            </a: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1882589" y="1872536"/>
            <a:ext cx="7835152" cy="40004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كيف يمكننا مساعدتك اليوم؟</a:t>
            </a:r>
          </a:p>
          <a:p>
            <a:pPr algn="r" rtl="1">
              <a:lnSpc>
                <a:spcPct val="100000"/>
              </a:lnSpc>
              <a:defRPr/>
            </a:pPr>
            <a:r>
              <a:rPr lang="ar-JO" sz="2400" dirty="0">
                <a:solidFill>
                  <a:srgbClr val="2C599D"/>
                </a:solidFill>
                <a:latin typeface="Almarai" pitchFamily="2" charset="-78"/>
                <a:cs typeface="Almarai" pitchFamily="2" charset="-78"/>
              </a:rPr>
              <a:t> يمكنك طرح أي استفسارات طبية هنا، وسيتواصل معك أحد أفراد فريقنا الطبي قريبًا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لاختيارك </a:t>
            </a:r>
            <a:r>
              <a:rPr lang="ar-JO" sz="2400" dirty="0">
                <a:solidFill>
                  <a:srgbClr val="2C599D"/>
                </a:solidFill>
                <a:highlight>
                  <a:srgbClr val="FFFF00"/>
                </a:highlight>
                <a:latin typeface="Almarai" pitchFamily="2" charset="-78"/>
                <a:cs typeface="Almarai" pitchFamily="2" charset="-78"/>
              </a:rPr>
              <a:t>اسم المستشفى</a:t>
            </a:r>
            <a:r>
              <a:rPr lang="ar-JO" sz="2400" dirty="0">
                <a:solidFill>
                  <a:srgbClr val="2C599D"/>
                </a:solidFill>
                <a:latin typeface="Almarai" pitchFamily="2" charset="-78"/>
                <a:cs typeface="Almarai" pitchFamily="2" charset="-78"/>
              </a:rPr>
              <a:t>.</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cs typeface="Almarai Bold" pitchFamily="2" charset="-78"/>
              </a:rPr>
              <a:t>فريق </a:t>
            </a:r>
            <a:r>
              <a:rPr lang="ar-JO" sz="2400" dirty="0">
                <a:solidFill>
                  <a:srgbClr val="2C599D"/>
                </a:solidFill>
                <a:highlight>
                  <a:srgbClr val="FFFF00"/>
                </a:highlight>
                <a:latin typeface="Almarai Bold" pitchFamily="2" charset="-78"/>
                <a:cs typeface="Almarai Bold" pitchFamily="2" charset="-78"/>
              </a:rPr>
              <a:t>اسم المستشفى</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2606212" y="260201"/>
            <a:ext cx="6433236" cy="1065711"/>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cs typeface="Almarai Bold" pitchFamily="2" charset="-78"/>
              </a:rPr>
              <a:t>استفسارات المرضى والتواصل مع الفريق الطبي :</a:t>
            </a:r>
            <a:endParaRPr lang="en-US" sz="3300" b="1" dirty="0">
              <a:solidFill>
                <a:srgbClr val="7030A0"/>
              </a:solidFill>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68992" y="6403500"/>
            <a:ext cx="4215253" cy="1068576"/>
          </a:xfrm>
          <a:prstGeom prst="rect">
            <a:avLst/>
          </a:prstGeom>
        </p:spPr>
        <p:txBody>
          <a:bodyPr vert="horz" lIns="91440" tIns="45720" rIns="91440" bIns="45720" rtlCol="0" anchor="b">
            <a:no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إرسال التعليمات قبل العمليات</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3742293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D8DC9694-5782-47A7-1B33-CB222384FC4C}"/>
              </a:ext>
            </a:extLst>
          </p:cNvPr>
          <p:cNvSpPr/>
          <p:nvPr/>
        </p:nvSpPr>
        <p:spPr>
          <a:xfrm>
            <a:off x="11449050" y="13506450"/>
            <a:ext cx="10877550" cy="209550"/>
          </a:xfrm>
          <a:prstGeom prst="rect">
            <a:avLst/>
          </a:prstGeom>
          <a:solidFill>
            <a:srgbClr val="F98124"/>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 name="Rectangle 1">
            <a:extLst>
              <a:ext uri="{FF2B5EF4-FFF2-40B4-BE49-F238E27FC236}">
                <a16:creationId xmlns:a16="http://schemas.microsoft.com/office/drawing/2014/main" id="{ABA76A97-5025-E956-C6B7-E9E1CA9634EB}"/>
              </a:ext>
            </a:extLst>
          </p:cNvPr>
          <p:cNvSpPr/>
          <p:nvPr/>
        </p:nvSpPr>
        <p:spPr>
          <a:xfrm>
            <a:off x="15689"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60945" y="4830853"/>
            <a:ext cx="8736082" cy="466079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r>
              <a:rPr lang="ar-JO" sz="3300" dirty="0">
                <a:solidFill>
                  <a:srgbClr val="2C599D"/>
                </a:solidFill>
                <a:latin typeface="Almarai" pitchFamily="2" charset="-78"/>
                <a:cs typeface="Almarai" pitchFamily="2" charset="-78"/>
              </a:rPr>
              <a:t>تعتبر المحادثات الخاصة بالتحديثات من المحادثات التي تقوم ببدئها الأعمال التجارية والتي قام العملاء بالاشتراك فيها لتيسير طلب محدد أو معاملة متفق عليها. على سبيل المثال، يمكن أن تقوم المحادثة الخاصة بالاجابة على إشعارات الفواتير والمدفوعات او قياس مدى رضا العميل</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21360" y="4002751"/>
            <a:ext cx="4215253" cy="828102"/>
          </a:xfrm>
          <a:prstGeom prst="rect">
            <a:avLst/>
          </a:prstGeom>
        </p:spPr>
        <p:txBody>
          <a:bodyPr vert="horz" lIns="91440" tIns="45720" rIns="91440" bIns="45720" rtlCol="0" anchor="b">
            <a:normAutofit fontScale="925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نماذج تحديثات</a:t>
            </a:r>
          </a:p>
        </p:txBody>
      </p:sp>
      <p:sp>
        <p:nvSpPr>
          <p:cNvPr id="21" name="Rectangle: Diagonal Corners Rounded 20">
            <a:extLst>
              <a:ext uri="{FF2B5EF4-FFF2-40B4-BE49-F238E27FC236}">
                <a16:creationId xmlns:a16="http://schemas.microsoft.com/office/drawing/2014/main" id="{82A7277B-612D-F9CE-D65B-E3041D503E34}"/>
              </a:ext>
            </a:extLst>
          </p:cNvPr>
          <p:cNvSpPr/>
          <p:nvPr/>
        </p:nvSpPr>
        <p:spPr>
          <a:xfrm>
            <a:off x="1708030" y="1538060"/>
            <a:ext cx="8362950" cy="5647540"/>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2" name="Rectangle: Diagonal Corners Rounded 21">
            <a:extLst>
              <a:ext uri="{FF2B5EF4-FFF2-40B4-BE49-F238E27FC236}">
                <a16:creationId xmlns:a16="http://schemas.microsoft.com/office/drawing/2014/main" id="{423D1E3E-3C72-7688-F4B8-F2335286493E}"/>
              </a:ext>
            </a:extLst>
          </p:cNvPr>
          <p:cNvSpPr/>
          <p:nvPr/>
        </p:nvSpPr>
        <p:spPr>
          <a:xfrm>
            <a:off x="1574680" y="8009056"/>
            <a:ext cx="8496300" cy="5246536"/>
          </a:xfrm>
          <a:prstGeom prst="round2DiagRect">
            <a:avLst>
              <a:gd name="adj1" fmla="val 16667"/>
              <a:gd name="adj2" fmla="val 1727"/>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882589" y="8458962"/>
            <a:ext cx="7835152" cy="4291080"/>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latin typeface="Almarai" pitchFamily="2" charset="-78"/>
                <a:cs typeface="Almarai" pitchFamily="2" charset="-78"/>
              </a:rPr>
              <a:t>مرحبًا [اسم المريض]،</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نود معرفة رأيك في تجربتك الأخيرة في مستشفى </a:t>
            </a:r>
            <a:r>
              <a:rPr lang="ar-JO" sz="2400" dirty="0">
                <a:solidFill>
                  <a:srgbClr val="2C599D"/>
                </a:solidFill>
                <a:highlight>
                  <a:srgbClr val="FFFF00"/>
                </a:highlight>
                <a:latin typeface="Almarai" pitchFamily="2" charset="-78"/>
                <a:cs typeface="Almarai" pitchFamily="2" charset="-78"/>
              </a:rPr>
              <a:t>[اسم المستشفى].</a:t>
            </a:r>
          </a:p>
          <a:p>
            <a:pPr algn="r" rtl="1">
              <a:lnSpc>
                <a:spcPct val="100000"/>
              </a:lnSpc>
              <a:defRPr/>
            </a:pPr>
            <a:r>
              <a:rPr lang="ar-JO" sz="2400" dirty="0">
                <a:solidFill>
                  <a:srgbClr val="2C599D"/>
                </a:solidFill>
                <a:latin typeface="Almarai" pitchFamily="2" charset="-78"/>
                <a:cs typeface="Almarai" pitchFamily="2" charset="-78"/>
              </a:rPr>
              <a:t> يرجى مساعدتنا في تحسين خدماتنا من خلال ملء الاستبيان التالي: [رابط الاستبيان].</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شكرًا لمساهمتك في تحسين خدماتنا.</a:t>
            </a:r>
          </a:p>
          <a:p>
            <a:pPr algn="r" rtl="1">
              <a:lnSpc>
                <a:spcPct val="100000"/>
              </a:lnSpc>
              <a:defRPr/>
            </a:pPr>
            <a:endParaRPr lang="ar-JO" sz="2400" dirty="0">
              <a:solidFill>
                <a:srgbClr val="2C599D"/>
              </a:solidFill>
              <a:latin typeface="Almarai" pitchFamily="2" charset="-78"/>
              <a:cs typeface="Almarai" pitchFamily="2" charset="-78"/>
            </a:endParaRPr>
          </a:p>
          <a:p>
            <a:pPr algn="r" rtl="1">
              <a:lnSpc>
                <a:spcPct val="100000"/>
              </a:lnSpc>
              <a:defRPr/>
            </a:pPr>
            <a:r>
              <a:rPr lang="ar-JO" sz="2400" dirty="0">
                <a:solidFill>
                  <a:srgbClr val="2C599D"/>
                </a:solidFill>
                <a:latin typeface="Almarai" pitchFamily="2" charset="-78"/>
                <a:cs typeface="Almarai" pitchFamily="2" charset="-78"/>
              </a:rPr>
              <a:t>تحياتنا،</a:t>
            </a:r>
          </a:p>
          <a:p>
            <a:pPr algn="r" rtl="1">
              <a:lnSpc>
                <a:spcPct val="100000"/>
              </a:lnSpc>
              <a:defRPr/>
            </a:pPr>
            <a:r>
              <a:rPr lang="ar-JO" sz="2400" dirty="0">
                <a:solidFill>
                  <a:srgbClr val="2C599D"/>
                </a:solidFill>
                <a:latin typeface="Almarai" pitchFamily="2" charset="-78"/>
                <a:cs typeface="Almarai" pitchFamily="2" charset="-78"/>
              </a:rPr>
              <a:t>فريق </a:t>
            </a:r>
            <a:r>
              <a:rPr lang="ar-JO" sz="2400" dirty="0">
                <a:solidFill>
                  <a:srgbClr val="2C599D"/>
                </a:solidFill>
                <a:highlight>
                  <a:srgbClr val="FFFF00"/>
                </a:highlight>
                <a:latin typeface="Almarai" pitchFamily="2" charset="-78"/>
                <a:cs typeface="Almarai" pitchFamily="2" charset="-78"/>
              </a:rPr>
              <a:t>اسم المستشفى</a:t>
            </a:r>
            <a:endParaRPr lang="ar-JO" sz="2400" dirty="0">
              <a:solidFill>
                <a:srgbClr val="2C599D"/>
              </a:solidFill>
              <a:highlight>
                <a:srgbClr val="FFFF00"/>
              </a:highlight>
              <a:latin typeface="Almarai Bold" pitchFamily="2" charset="-78"/>
              <a:cs typeface="Almarai Bold" pitchFamily="2" charset="-78"/>
            </a:endParaRPr>
          </a:p>
        </p:txBody>
      </p:sp>
      <p:sp>
        <p:nvSpPr>
          <p:cNvPr id="14" name="Content Placeholder 4">
            <a:extLst>
              <a:ext uri="{FF2B5EF4-FFF2-40B4-BE49-F238E27FC236}">
                <a16:creationId xmlns:a16="http://schemas.microsoft.com/office/drawing/2014/main" id="{1FE9F168-E947-8A7A-39D7-1315E82DFEA8}"/>
              </a:ext>
            </a:extLst>
          </p:cNvPr>
          <p:cNvSpPr txBox="1">
            <a:spLocks/>
          </p:cNvSpPr>
          <p:nvPr/>
        </p:nvSpPr>
        <p:spPr>
          <a:xfrm>
            <a:off x="1882589" y="1891321"/>
            <a:ext cx="7835152" cy="4542689"/>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400" dirty="0">
                <a:solidFill>
                  <a:srgbClr val="2C599D"/>
                </a:solidFill>
                <a:cs typeface="Almarai" pitchFamily="2" charset="-78"/>
              </a:rPr>
              <a:t>مرحبًا [اسم المريض]،</a:t>
            </a:r>
          </a:p>
          <a:p>
            <a:pPr algn="r" rtl="1">
              <a:lnSpc>
                <a:spcPct val="100000"/>
              </a:lnSpc>
              <a:defRPr/>
            </a:pPr>
            <a:endParaRPr lang="ar-JO" sz="2400" dirty="0">
              <a:solidFill>
                <a:srgbClr val="2C599D"/>
              </a:solidFill>
              <a:cs typeface="Almarai" pitchFamily="2" charset="-78"/>
            </a:endParaRPr>
          </a:p>
          <a:p>
            <a:pPr algn="r" rtl="1">
              <a:lnSpc>
                <a:spcPct val="100000"/>
              </a:lnSpc>
              <a:defRPr/>
            </a:pPr>
            <a:r>
              <a:rPr lang="ar-JO" sz="2400" dirty="0">
                <a:solidFill>
                  <a:srgbClr val="2C599D"/>
                </a:solidFill>
                <a:cs typeface="Almarai" pitchFamily="2" charset="-78"/>
              </a:rPr>
              <a:t>يرجى العلم بأن الفاتورة الخاصة بخدماتك في </a:t>
            </a:r>
            <a:r>
              <a:rPr lang="ar-JO" sz="2400" dirty="0">
                <a:solidFill>
                  <a:srgbClr val="2C599D"/>
                </a:solidFill>
                <a:highlight>
                  <a:srgbClr val="FFFF00"/>
                </a:highlight>
                <a:cs typeface="Almarai" pitchFamily="2" charset="-78"/>
              </a:rPr>
              <a:t>اسم المستشفى </a:t>
            </a:r>
            <a:r>
              <a:rPr lang="ar-JO" sz="2400" dirty="0">
                <a:solidFill>
                  <a:srgbClr val="2C599D"/>
                </a:solidFill>
                <a:cs typeface="Almarai" pitchFamily="2" charset="-78"/>
              </a:rPr>
              <a:t>جاهزة الآن.</a:t>
            </a:r>
          </a:p>
          <a:p>
            <a:pPr algn="r" rtl="1">
              <a:lnSpc>
                <a:spcPct val="100000"/>
              </a:lnSpc>
              <a:defRPr/>
            </a:pPr>
            <a:endParaRPr lang="ar-JO" sz="2400" dirty="0">
              <a:solidFill>
                <a:srgbClr val="2C599D"/>
              </a:solidFill>
              <a:cs typeface="Almarai" pitchFamily="2" charset="-78"/>
            </a:endParaRPr>
          </a:p>
          <a:p>
            <a:pPr algn="r" rtl="1">
              <a:lnSpc>
                <a:spcPct val="100000"/>
              </a:lnSpc>
              <a:defRPr/>
            </a:pPr>
            <a:r>
              <a:rPr lang="ar-JO" sz="2400" dirty="0">
                <a:solidFill>
                  <a:srgbClr val="2C599D"/>
                </a:solidFill>
                <a:cs typeface="Almarai" pitchFamily="2" charset="-78"/>
              </a:rPr>
              <a:t> يمكنك دفع الفاتورة عبر الرابط التالي: [رابط الدفع] أو زيارة مكتب الفوترة في المستشفى.</a:t>
            </a:r>
          </a:p>
          <a:p>
            <a:pPr algn="r" rtl="1">
              <a:lnSpc>
                <a:spcPct val="100000"/>
              </a:lnSpc>
              <a:defRPr/>
            </a:pPr>
            <a:endParaRPr lang="ar-JO" sz="2400" dirty="0">
              <a:solidFill>
                <a:srgbClr val="2C599D"/>
              </a:solidFill>
              <a:cs typeface="Almarai" pitchFamily="2" charset="-78"/>
            </a:endParaRPr>
          </a:p>
          <a:p>
            <a:pPr algn="r" rtl="1">
              <a:lnSpc>
                <a:spcPct val="100000"/>
              </a:lnSpc>
              <a:defRPr/>
            </a:pPr>
            <a:r>
              <a:rPr lang="ar-JO" sz="2400" dirty="0">
                <a:solidFill>
                  <a:srgbClr val="2C599D"/>
                </a:solidFill>
                <a:cs typeface="Almarai" pitchFamily="2" charset="-78"/>
              </a:rPr>
              <a:t>إذا كانت لديك أي استفسارات بشأن الفاتورة، يرجى التواصل معنا.</a:t>
            </a:r>
          </a:p>
          <a:p>
            <a:pPr algn="r" rtl="1">
              <a:lnSpc>
                <a:spcPct val="100000"/>
              </a:lnSpc>
              <a:defRPr/>
            </a:pPr>
            <a:endParaRPr lang="ar-JO" sz="2400" dirty="0">
              <a:solidFill>
                <a:srgbClr val="2C599D"/>
              </a:solidFill>
              <a:cs typeface="Almarai" pitchFamily="2" charset="-78"/>
            </a:endParaRPr>
          </a:p>
          <a:p>
            <a:pPr algn="r" rtl="1">
              <a:lnSpc>
                <a:spcPct val="100000"/>
              </a:lnSpc>
              <a:defRPr/>
            </a:pPr>
            <a:r>
              <a:rPr lang="ar-JO" sz="2400" dirty="0">
                <a:solidFill>
                  <a:srgbClr val="2C599D"/>
                </a:solidFill>
                <a:cs typeface="Almarai" pitchFamily="2" charset="-78"/>
              </a:rPr>
              <a:t>تحياتنا،</a:t>
            </a:r>
          </a:p>
          <a:p>
            <a:pPr algn="r" rtl="1">
              <a:lnSpc>
                <a:spcPct val="100000"/>
              </a:lnSpc>
              <a:defRPr/>
            </a:pPr>
            <a:r>
              <a:rPr lang="ar-JO" sz="2400" dirty="0">
                <a:solidFill>
                  <a:srgbClr val="2C599D"/>
                </a:solidFill>
                <a:cs typeface="Almarai" pitchFamily="2" charset="-78"/>
              </a:rPr>
              <a:t>فريق </a:t>
            </a:r>
            <a:r>
              <a:rPr lang="ar-JO" sz="2400" dirty="0">
                <a:solidFill>
                  <a:srgbClr val="2C599D"/>
                </a:solidFill>
                <a:highlight>
                  <a:srgbClr val="FFFF00"/>
                </a:highlight>
                <a:cs typeface="Almarai" pitchFamily="2" charset="-78"/>
              </a:rPr>
              <a:t>اسم المستشفى</a:t>
            </a:r>
          </a:p>
        </p:txBody>
      </p:sp>
      <p:sp>
        <p:nvSpPr>
          <p:cNvPr id="15" name="Title 1">
            <a:extLst>
              <a:ext uri="{FF2B5EF4-FFF2-40B4-BE49-F238E27FC236}">
                <a16:creationId xmlns:a16="http://schemas.microsoft.com/office/drawing/2014/main" id="{D2C20AF7-B27B-D92C-6BDF-C1E0997342DB}"/>
              </a:ext>
            </a:extLst>
          </p:cNvPr>
          <p:cNvSpPr txBox="1">
            <a:spLocks/>
          </p:cNvSpPr>
          <p:nvPr/>
        </p:nvSpPr>
        <p:spPr>
          <a:xfrm>
            <a:off x="2635624" y="641931"/>
            <a:ext cx="6433236" cy="607459"/>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cs typeface="Almarai Bold" pitchFamily="2" charset="-78"/>
              </a:rPr>
              <a:t>إشعارات الفواتير والمدفوعات :</a:t>
            </a:r>
            <a:endParaRPr lang="en-US" sz="3300" b="1" dirty="0">
              <a:solidFill>
                <a:srgbClr val="7030A0"/>
              </a:solidFill>
              <a:cs typeface="Almarai Bold" pitchFamily="2" charset="-78"/>
            </a:endParaRPr>
          </a:p>
        </p:txBody>
      </p:sp>
      <p:sp>
        <p:nvSpPr>
          <p:cNvPr id="16" name="Title 1">
            <a:extLst>
              <a:ext uri="{FF2B5EF4-FFF2-40B4-BE49-F238E27FC236}">
                <a16:creationId xmlns:a16="http://schemas.microsoft.com/office/drawing/2014/main" id="{01989DF3-CEC7-23DC-F1EE-D573CED013EF}"/>
              </a:ext>
            </a:extLst>
          </p:cNvPr>
          <p:cNvSpPr txBox="1">
            <a:spLocks/>
          </p:cNvSpPr>
          <p:nvPr/>
        </p:nvSpPr>
        <p:spPr>
          <a:xfrm>
            <a:off x="3715204" y="7216283"/>
            <a:ext cx="4215253" cy="664730"/>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3300" b="1" dirty="0">
                <a:solidFill>
                  <a:srgbClr val="7030A0"/>
                </a:solidFill>
                <a:latin typeface="Almarai Bold" pitchFamily="2" charset="-78"/>
                <a:cs typeface="Almarai Bold" pitchFamily="2" charset="-78"/>
              </a:rPr>
              <a:t>استبيان رضا العملاء:</a:t>
            </a:r>
            <a:endParaRPr lang="en-US" sz="3300" b="1" dirty="0">
              <a:solidFill>
                <a:srgbClr val="7030A0"/>
              </a:solidFill>
              <a:latin typeface="Almarai Bold" pitchFamily="2" charset="-78"/>
              <a:cs typeface="Almarai Bold" pitchFamily="2" charset="-78"/>
            </a:endParaRPr>
          </a:p>
        </p:txBody>
      </p:sp>
    </p:spTree>
    <p:extLst>
      <p:ext uri="{BB962C8B-B14F-4D97-AF65-F5344CB8AC3E}">
        <p14:creationId xmlns:p14="http://schemas.microsoft.com/office/powerpoint/2010/main" val="2041400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A76A97-5025-E956-C6B7-E9E1CA9634EB}"/>
              </a:ext>
            </a:extLst>
          </p:cNvPr>
          <p:cNvSpPr/>
          <p:nvPr/>
        </p:nvSpPr>
        <p:spPr>
          <a:xfrm>
            <a:off x="0" y="0"/>
            <a:ext cx="11645660" cy="13716000"/>
          </a:xfrm>
          <a:prstGeom prst="rect">
            <a:avLst/>
          </a:prstGeom>
          <a:solidFill>
            <a:srgbClr val="EFDECC"/>
          </a:solidFill>
          <a:ln>
            <a:noFill/>
          </a:ln>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9" name="Content Placeholder 4">
            <a:extLst>
              <a:ext uri="{FF2B5EF4-FFF2-40B4-BE49-F238E27FC236}">
                <a16:creationId xmlns:a16="http://schemas.microsoft.com/office/drawing/2014/main" id="{C93D1623-E800-575B-3CEC-CAB9CF7004B1}"/>
              </a:ext>
            </a:extLst>
          </p:cNvPr>
          <p:cNvSpPr txBox="1">
            <a:spLocks/>
          </p:cNvSpPr>
          <p:nvPr/>
        </p:nvSpPr>
        <p:spPr>
          <a:xfrm>
            <a:off x="12716007" y="3131808"/>
            <a:ext cx="8790873" cy="79350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تبدأ هذه المحادثات عندما يرسل لك العميل رسالة. يؤدي ذلك إلى فتح نافذة خدمة العملاء بينك وبين العميل، مما يتيح لك إرسال رسائل مجانية له خلال الـ 24 ساعة القادمة.</a:t>
            </a:r>
          </a:p>
          <a:p>
            <a:pPr>
              <a:lnSpc>
                <a:spcPct val="150000"/>
              </a:lnSpc>
              <a:defRPr/>
            </a:pPr>
            <a:endParaRPr lang="ar-JO" sz="3300" dirty="0">
              <a:solidFill>
                <a:srgbClr val="2C599D"/>
              </a:solidFill>
              <a:latin typeface="Almarai" pitchFamily="2" charset="-78"/>
              <a:cs typeface="Almarai" pitchFamily="2" charset="-78"/>
            </a:endParaRPr>
          </a:p>
          <a:p>
            <a:pPr>
              <a:lnSpc>
                <a:spcPct val="150000"/>
              </a:lnSpc>
              <a:defRPr/>
            </a:pPr>
            <a:r>
              <a:rPr lang="ar-JO" sz="3300" dirty="0">
                <a:solidFill>
                  <a:srgbClr val="2C599D"/>
                </a:solidFill>
                <a:latin typeface="Almarai" pitchFamily="2" charset="-78"/>
                <a:cs typeface="Almarai" pitchFamily="2" charset="-78"/>
              </a:rPr>
              <a:t> في تقنيات، نقدم إمكانية الرد على محادثات العملاء عبر الدردشة المباشرة أو من خلال روبوت دردشة يتولى الردود باستخدام ردود مجهزة مسبقًا تعتمد على مدخلات العميل، مع العديد من الميزات الإضافية مثل إمكانية ربط البوت مع الأنظمة الداخلية للقطاع الصحي.</a:t>
            </a:r>
          </a:p>
        </p:txBody>
      </p:sp>
      <p:sp>
        <p:nvSpPr>
          <p:cNvPr id="10" name="Title 1">
            <a:extLst>
              <a:ext uri="{FF2B5EF4-FFF2-40B4-BE49-F238E27FC236}">
                <a16:creationId xmlns:a16="http://schemas.microsoft.com/office/drawing/2014/main" id="{CF3DD86B-C02C-B2A9-C635-15A5C1EDDA60}"/>
              </a:ext>
            </a:extLst>
          </p:cNvPr>
          <p:cNvSpPr txBox="1">
            <a:spLocks/>
          </p:cNvSpPr>
          <p:nvPr/>
        </p:nvSpPr>
        <p:spPr>
          <a:xfrm>
            <a:off x="15003818" y="2135551"/>
            <a:ext cx="4215253" cy="828102"/>
          </a:xfrm>
          <a:prstGeom prst="rect">
            <a:avLst/>
          </a:prstGeom>
        </p:spPr>
        <p:txBody>
          <a:bodyPr vert="horz" lIns="91440" tIns="45720" rIns="91440" bIns="45720" rtlCol="0" anchor="b">
            <a:normAutofit fontScale="70000" lnSpcReduction="20000"/>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5400" dirty="0">
                <a:solidFill>
                  <a:srgbClr val="7030A0"/>
                </a:solidFill>
                <a:latin typeface="Almarai Bold" pitchFamily="2" charset="-78"/>
                <a:cs typeface="Almarai Bold" pitchFamily="2" charset="-78"/>
              </a:rPr>
              <a:t>محادثات الخدمات </a:t>
            </a:r>
          </a:p>
        </p:txBody>
      </p:sp>
      <p:sp>
        <p:nvSpPr>
          <p:cNvPr id="23" name="Rectangle: Diagonal Corners Rounded 22">
            <a:extLst>
              <a:ext uri="{FF2B5EF4-FFF2-40B4-BE49-F238E27FC236}">
                <a16:creationId xmlns:a16="http://schemas.microsoft.com/office/drawing/2014/main" id="{6104900C-5D3A-072F-B180-69A03969A480}"/>
              </a:ext>
            </a:extLst>
          </p:cNvPr>
          <p:cNvSpPr/>
          <p:nvPr/>
        </p:nvSpPr>
        <p:spPr>
          <a:xfrm>
            <a:off x="1021976" y="467331"/>
            <a:ext cx="9341224" cy="3417833"/>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1" name="Content Placeholder 4">
            <a:extLst>
              <a:ext uri="{FF2B5EF4-FFF2-40B4-BE49-F238E27FC236}">
                <a16:creationId xmlns:a16="http://schemas.microsoft.com/office/drawing/2014/main" id="{E83C8A2D-F406-B88C-1371-FC2171CC792F}"/>
              </a:ext>
            </a:extLst>
          </p:cNvPr>
          <p:cNvSpPr txBox="1">
            <a:spLocks/>
          </p:cNvSpPr>
          <p:nvPr/>
        </p:nvSpPr>
        <p:spPr>
          <a:xfrm>
            <a:off x="1861608" y="850212"/>
            <a:ext cx="7094258" cy="237279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rtl="1">
              <a:defRPr/>
            </a:pPr>
            <a:r>
              <a:rPr lang="ar-JO" sz="2400" dirty="0">
                <a:solidFill>
                  <a:srgbClr val="2C599D"/>
                </a:solidFill>
                <a:latin typeface="Almarai" pitchFamily="2" charset="-78"/>
                <a:cs typeface="Almarai" pitchFamily="2" charset="-78"/>
              </a:rPr>
              <a:t>مرحبا، </a:t>
            </a:r>
            <a:r>
              <a:rPr lang="ar-JO" sz="2400" dirty="0">
                <a:solidFill>
                  <a:srgbClr val="2C599D"/>
                </a:solidFill>
                <a:highlight>
                  <a:srgbClr val="FFFF00"/>
                </a:highlight>
                <a:latin typeface="Almarai" pitchFamily="2" charset="-78"/>
                <a:cs typeface="Almarai" pitchFamily="2" charset="-78"/>
              </a:rPr>
              <a:t>اسم المستشفى </a:t>
            </a:r>
            <a:r>
              <a:rPr lang="ar-JO" sz="2400" dirty="0">
                <a:solidFill>
                  <a:srgbClr val="2C599D"/>
                </a:solidFill>
                <a:latin typeface="Almarai" pitchFamily="2" charset="-78"/>
                <a:cs typeface="Almarai" pitchFamily="2" charset="-78"/>
              </a:rPr>
              <a:t>ترحب بكم </a:t>
            </a:r>
            <a:r>
              <a:rPr lang="ar-JO" sz="2400" dirty="0">
                <a:solidFill>
                  <a:srgbClr val="2C599D"/>
                </a:solidFill>
                <a:cs typeface="Almarai" pitchFamily="2" charset="-78"/>
              </a:rPr>
              <a:t>المساعد الافتراضي يمكنه خدمتك من خلال الضغط على قائمة الخدمات أدناه</a:t>
            </a:r>
            <a:endParaRPr lang="ar-JO" sz="2400" dirty="0">
              <a:solidFill>
                <a:srgbClr val="2C599D"/>
              </a:solidFill>
              <a:latin typeface="Almarai" pitchFamily="2" charset="-78"/>
              <a:cs typeface="Almarai" pitchFamily="2" charset="-78"/>
            </a:endParaRPr>
          </a:p>
          <a:p>
            <a:pPr rtl="1">
              <a:lnSpc>
                <a:spcPct val="100000"/>
              </a:lnSpc>
              <a:defRPr/>
            </a:pPr>
            <a:endParaRPr lang="ar-JO" sz="2400" dirty="0">
              <a:solidFill>
                <a:srgbClr val="2C599D"/>
              </a:solidFill>
              <a:latin typeface="Almarai" pitchFamily="2" charset="-78"/>
              <a:cs typeface="Almarai" pitchFamily="2" charset="-78"/>
            </a:endParaRPr>
          </a:p>
          <a:p>
            <a:pPr rtl="1">
              <a:lnSpc>
                <a:spcPct val="100000"/>
              </a:lnSpc>
              <a:defRPr/>
            </a:pPr>
            <a:r>
              <a:rPr lang="en-US" sz="2400" dirty="0">
                <a:solidFill>
                  <a:srgbClr val="2C599D"/>
                </a:solidFill>
                <a:latin typeface="Almarai" pitchFamily="2" charset="-78"/>
                <a:cs typeface="Almarai" pitchFamily="2" charset="-78"/>
              </a:rPr>
              <a:t>Hello, welcome to </a:t>
            </a:r>
            <a:r>
              <a:rPr lang="en-GB" sz="2400" dirty="0">
                <a:solidFill>
                  <a:srgbClr val="2C599D"/>
                </a:solidFill>
                <a:highlight>
                  <a:srgbClr val="FFFF00"/>
                </a:highlight>
                <a:latin typeface="Almarai" pitchFamily="2" charset="-78"/>
                <a:cs typeface="Almarai" pitchFamily="2" charset="-78"/>
              </a:rPr>
              <a:t>Name of Hospital </a:t>
            </a:r>
            <a:r>
              <a:rPr lang="en-US" sz="2400" dirty="0">
                <a:solidFill>
                  <a:srgbClr val="2C599D"/>
                </a:solidFill>
                <a:latin typeface="Almarai" pitchFamily="2" charset="-78"/>
                <a:cs typeface="Almarai" pitchFamily="2" charset="-78"/>
              </a:rPr>
              <a:t>WhatsApp chatbot</a:t>
            </a:r>
          </a:p>
          <a:p>
            <a:pPr rtl="1">
              <a:lnSpc>
                <a:spcPct val="100000"/>
              </a:lnSpc>
              <a:defRPr/>
            </a:pPr>
            <a:endParaRPr lang="en-US" sz="2400" dirty="0">
              <a:solidFill>
                <a:srgbClr val="2C599D"/>
              </a:solidFill>
              <a:latin typeface="Almarai" pitchFamily="2" charset="-78"/>
              <a:cs typeface="Almarai" pitchFamily="2" charset="-78"/>
            </a:endParaRPr>
          </a:p>
        </p:txBody>
      </p:sp>
      <p:sp>
        <p:nvSpPr>
          <p:cNvPr id="15" name="Rectangle: Diagonal Corners Rounded 14">
            <a:extLst>
              <a:ext uri="{FF2B5EF4-FFF2-40B4-BE49-F238E27FC236}">
                <a16:creationId xmlns:a16="http://schemas.microsoft.com/office/drawing/2014/main" id="{70C8FBA1-DFE7-4BD6-86A9-A69B533E3D27}"/>
              </a:ext>
            </a:extLst>
          </p:cNvPr>
          <p:cNvSpPr/>
          <p:nvPr/>
        </p:nvSpPr>
        <p:spPr>
          <a:xfrm>
            <a:off x="1021976" y="4297482"/>
            <a:ext cx="9341224" cy="9297822"/>
          </a:xfrm>
          <a:prstGeom prst="round2DiagRect">
            <a:avLst/>
          </a:prstGeom>
          <a:solidFill>
            <a:schemeClr val="bg1"/>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grpSp>
        <p:nvGrpSpPr>
          <p:cNvPr id="16" name="Group 15">
            <a:extLst>
              <a:ext uri="{FF2B5EF4-FFF2-40B4-BE49-F238E27FC236}">
                <a16:creationId xmlns:a16="http://schemas.microsoft.com/office/drawing/2014/main" id="{F4B4C7F0-EB70-4A78-87D2-C6CB38D06038}"/>
              </a:ext>
            </a:extLst>
          </p:cNvPr>
          <p:cNvGrpSpPr/>
          <p:nvPr/>
        </p:nvGrpSpPr>
        <p:grpSpPr>
          <a:xfrm>
            <a:off x="2068357" y="5524616"/>
            <a:ext cx="7451394" cy="547131"/>
            <a:chOff x="1908625" y="5037404"/>
            <a:chExt cx="7451394" cy="547131"/>
          </a:xfrm>
        </p:grpSpPr>
        <p:pic>
          <p:nvPicPr>
            <p:cNvPr id="18" name="Picture 17">
              <a:extLst>
                <a:ext uri="{FF2B5EF4-FFF2-40B4-BE49-F238E27FC236}">
                  <a16:creationId xmlns:a16="http://schemas.microsoft.com/office/drawing/2014/main" id="{428978B3-303F-4970-B73D-721CF36C8A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098196"/>
              <a:ext cx="425547" cy="425547"/>
            </a:xfrm>
            <a:prstGeom prst="rect">
              <a:avLst/>
            </a:prstGeom>
          </p:spPr>
        </p:pic>
        <p:sp>
          <p:nvSpPr>
            <p:cNvPr id="19" name="Content Placeholder 4">
              <a:extLst>
                <a:ext uri="{FF2B5EF4-FFF2-40B4-BE49-F238E27FC236}">
                  <a16:creationId xmlns:a16="http://schemas.microsoft.com/office/drawing/2014/main" id="{5A0B2FAC-11D1-44EA-B7B1-4A4879174DAE}"/>
                </a:ext>
              </a:extLst>
            </p:cNvPr>
            <p:cNvSpPr txBox="1">
              <a:spLocks/>
            </p:cNvSpPr>
            <p:nvPr/>
          </p:nvSpPr>
          <p:spPr>
            <a:xfrm>
              <a:off x="2796046" y="5037404"/>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1 تأكيد المواعيد وإرسال التذكيرات</a:t>
              </a:r>
            </a:p>
          </p:txBody>
        </p:sp>
      </p:grpSp>
      <p:sp>
        <p:nvSpPr>
          <p:cNvPr id="20" name="Content Placeholder 4">
            <a:extLst>
              <a:ext uri="{FF2B5EF4-FFF2-40B4-BE49-F238E27FC236}">
                <a16:creationId xmlns:a16="http://schemas.microsoft.com/office/drawing/2014/main" id="{7830481C-8703-4519-B86C-4B1FDB101CDB}"/>
              </a:ext>
            </a:extLst>
          </p:cNvPr>
          <p:cNvSpPr txBox="1">
            <a:spLocks/>
          </p:cNvSpPr>
          <p:nvPr/>
        </p:nvSpPr>
        <p:spPr>
          <a:xfrm>
            <a:off x="2862852" y="4706778"/>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600" dirty="0">
                <a:solidFill>
                  <a:srgbClr val="2C599D"/>
                </a:solidFill>
                <a:latin typeface="Almarai Bold" pitchFamily="2" charset="-78"/>
                <a:cs typeface="Almarai Bold" pitchFamily="2" charset="-78"/>
              </a:rPr>
              <a:t>مرحباً يرجى اختيار رقم الخدمة لمساعتكم :</a:t>
            </a:r>
          </a:p>
        </p:txBody>
      </p:sp>
      <p:grpSp>
        <p:nvGrpSpPr>
          <p:cNvPr id="21" name="Group 20">
            <a:extLst>
              <a:ext uri="{FF2B5EF4-FFF2-40B4-BE49-F238E27FC236}">
                <a16:creationId xmlns:a16="http://schemas.microsoft.com/office/drawing/2014/main" id="{43EBAA04-BD6C-45CD-9C21-100FC9318947}"/>
              </a:ext>
            </a:extLst>
          </p:cNvPr>
          <p:cNvGrpSpPr/>
          <p:nvPr/>
        </p:nvGrpSpPr>
        <p:grpSpPr>
          <a:xfrm>
            <a:off x="2068357" y="6341664"/>
            <a:ext cx="7451394" cy="524538"/>
            <a:chOff x="1908625" y="5890338"/>
            <a:chExt cx="7451394" cy="524538"/>
          </a:xfrm>
        </p:grpSpPr>
        <p:sp>
          <p:nvSpPr>
            <p:cNvPr id="22" name="Content Placeholder 4">
              <a:extLst>
                <a:ext uri="{FF2B5EF4-FFF2-40B4-BE49-F238E27FC236}">
                  <a16:creationId xmlns:a16="http://schemas.microsoft.com/office/drawing/2014/main" id="{7247F00E-3915-49B5-9888-A956EBA00659}"/>
                </a:ext>
              </a:extLst>
            </p:cNvPr>
            <p:cNvSpPr txBox="1">
              <a:spLocks/>
            </p:cNvSpPr>
            <p:nvPr/>
          </p:nvSpPr>
          <p:spPr>
            <a:xfrm>
              <a:off x="2796046" y="5890338"/>
              <a:ext cx="6563973" cy="52453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2 إرشادات ما قبل الموعد</a:t>
              </a:r>
            </a:p>
          </p:txBody>
        </p:sp>
        <p:pic>
          <p:nvPicPr>
            <p:cNvPr id="26" name="Picture 25">
              <a:extLst>
                <a:ext uri="{FF2B5EF4-FFF2-40B4-BE49-F238E27FC236}">
                  <a16:creationId xmlns:a16="http://schemas.microsoft.com/office/drawing/2014/main" id="{CDD1EDBA-9CE5-4386-9DCA-C2DDF31A9B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5939834"/>
              <a:ext cx="425547" cy="425547"/>
            </a:xfrm>
            <a:prstGeom prst="rect">
              <a:avLst/>
            </a:prstGeom>
          </p:spPr>
        </p:pic>
      </p:grpSp>
      <p:grpSp>
        <p:nvGrpSpPr>
          <p:cNvPr id="27" name="Group 26">
            <a:extLst>
              <a:ext uri="{FF2B5EF4-FFF2-40B4-BE49-F238E27FC236}">
                <a16:creationId xmlns:a16="http://schemas.microsoft.com/office/drawing/2014/main" id="{7981816B-00BF-40A0-9E7E-86C7A1947EBF}"/>
              </a:ext>
            </a:extLst>
          </p:cNvPr>
          <p:cNvGrpSpPr/>
          <p:nvPr/>
        </p:nvGrpSpPr>
        <p:grpSpPr>
          <a:xfrm>
            <a:off x="2068357" y="7136119"/>
            <a:ext cx="7451394" cy="536445"/>
            <a:chOff x="1908625" y="6666526"/>
            <a:chExt cx="7451394" cy="536445"/>
          </a:xfrm>
        </p:grpSpPr>
        <p:sp>
          <p:nvSpPr>
            <p:cNvPr id="28" name="Content Placeholder 4">
              <a:extLst>
                <a:ext uri="{FF2B5EF4-FFF2-40B4-BE49-F238E27FC236}">
                  <a16:creationId xmlns:a16="http://schemas.microsoft.com/office/drawing/2014/main" id="{716A4FCF-2811-4E0F-875E-AF672D653485}"/>
                </a:ext>
              </a:extLst>
            </p:cNvPr>
            <p:cNvSpPr txBox="1">
              <a:spLocks/>
            </p:cNvSpPr>
            <p:nvPr/>
          </p:nvSpPr>
          <p:spPr>
            <a:xfrm>
              <a:off x="2796046" y="6666526"/>
              <a:ext cx="6563973" cy="536445"/>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3 الاستشارات الطبية عن بعد</a:t>
              </a:r>
            </a:p>
          </p:txBody>
        </p:sp>
        <p:pic>
          <p:nvPicPr>
            <p:cNvPr id="29" name="Picture 28">
              <a:extLst>
                <a:ext uri="{FF2B5EF4-FFF2-40B4-BE49-F238E27FC236}">
                  <a16:creationId xmlns:a16="http://schemas.microsoft.com/office/drawing/2014/main" id="{E47F8CB4-40C4-475B-B715-FCE9E59FA3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6721975"/>
              <a:ext cx="425547" cy="425547"/>
            </a:xfrm>
            <a:prstGeom prst="rect">
              <a:avLst/>
            </a:prstGeom>
          </p:spPr>
        </p:pic>
      </p:grpSp>
      <p:grpSp>
        <p:nvGrpSpPr>
          <p:cNvPr id="30" name="Group 29">
            <a:extLst>
              <a:ext uri="{FF2B5EF4-FFF2-40B4-BE49-F238E27FC236}">
                <a16:creationId xmlns:a16="http://schemas.microsoft.com/office/drawing/2014/main" id="{33693386-78A9-4975-8F26-CFEBE0188390}"/>
              </a:ext>
            </a:extLst>
          </p:cNvPr>
          <p:cNvGrpSpPr/>
          <p:nvPr/>
        </p:nvGrpSpPr>
        <p:grpSpPr>
          <a:xfrm>
            <a:off x="2068357" y="7942481"/>
            <a:ext cx="7477753" cy="547131"/>
            <a:chOff x="1908625" y="7442065"/>
            <a:chExt cx="7477753" cy="547131"/>
          </a:xfrm>
        </p:grpSpPr>
        <p:sp>
          <p:nvSpPr>
            <p:cNvPr id="31" name="Content Placeholder 4">
              <a:extLst>
                <a:ext uri="{FF2B5EF4-FFF2-40B4-BE49-F238E27FC236}">
                  <a16:creationId xmlns:a16="http://schemas.microsoft.com/office/drawing/2014/main" id="{760105EA-5CAD-45B8-A89A-8D5BFB31E5F1}"/>
                </a:ext>
              </a:extLst>
            </p:cNvPr>
            <p:cNvSpPr txBox="1">
              <a:spLocks/>
            </p:cNvSpPr>
            <p:nvPr/>
          </p:nvSpPr>
          <p:spPr>
            <a:xfrm>
              <a:off x="2822405" y="7442065"/>
              <a:ext cx="6563973" cy="547131"/>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4 نتائج الفحوصات الطبية</a:t>
              </a:r>
            </a:p>
          </p:txBody>
        </p:sp>
        <p:pic>
          <p:nvPicPr>
            <p:cNvPr id="32" name="Picture 31">
              <a:extLst>
                <a:ext uri="{FF2B5EF4-FFF2-40B4-BE49-F238E27FC236}">
                  <a16:creationId xmlns:a16="http://schemas.microsoft.com/office/drawing/2014/main" id="{E617B65E-1468-4008-A8BC-51E4D035C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7502857"/>
              <a:ext cx="425547" cy="425547"/>
            </a:xfrm>
            <a:prstGeom prst="rect">
              <a:avLst/>
            </a:prstGeom>
          </p:spPr>
        </p:pic>
      </p:grpSp>
      <p:grpSp>
        <p:nvGrpSpPr>
          <p:cNvPr id="33" name="Group 32">
            <a:extLst>
              <a:ext uri="{FF2B5EF4-FFF2-40B4-BE49-F238E27FC236}">
                <a16:creationId xmlns:a16="http://schemas.microsoft.com/office/drawing/2014/main" id="{82BB91B6-7E87-490D-880A-1CABCF28DC50}"/>
              </a:ext>
            </a:extLst>
          </p:cNvPr>
          <p:cNvGrpSpPr/>
          <p:nvPr/>
        </p:nvGrpSpPr>
        <p:grpSpPr>
          <a:xfrm>
            <a:off x="2068357" y="8759529"/>
            <a:ext cx="7477753" cy="569273"/>
            <a:chOff x="1908625" y="8414868"/>
            <a:chExt cx="7477753" cy="569273"/>
          </a:xfrm>
        </p:grpSpPr>
        <p:sp>
          <p:nvSpPr>
            <p:cNvPr id="34" name="Content Placeholder 4">
              <a:extLst>
                <a:ext uri="{FF2B5EF4-FFF2-40B4-BE49-F238E27FC236}">
                  <a16:creationId xmlns:a16="http://schemas.microsoft.com/office/drawing/2014/main" id="{D369798B-6AF4-4B96-B477-BA183F677988}"/>
                </a:ext>
              </a:extLst>
            </p:cNvPr>
            <p:cNvSpPr txBox="1">
              <a:spLocks/>
            </p:cNvSpPr>
            <p:nvPr/>
          </p:nvSpPr>
          <p:spPr>
            <a:xfrm>
              <a:off x="2822405" y="8414868"/>
              <a:ext cx="6563973" cy="56927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5 إشعارات بالأدوية الموصوفة</a:t>
              </a:r>
            </a:p>
          </p:txBody>
        </p:sp>
        <p:pic>
          <p:nvPicPr>
            <p:cNvPr id="35" name="Picture 34">
              <a:extLst>
                <a:ext uri="{FF2B5EF4-FFF2-40B4-BE49-F238E27FC236}">
                  <a16:creationId xmlns:a16="http://schemas.microsoft.com/office/drawing/2014/main" id="{833195FB-E879-4016-8276-636CF4689B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8486731"/>
              <a:ext cx="425547" cy="425547"/>
            </a:xfrm>
            <a:prstGeom prst="rect">
              <a:avLst/>
            </a:prstGeom>
          </p:spPr>
        </p:pic>
      </p:grpSp>
      <p:grpSp>
        <p:nvGrpSpPr>
          <p:cNvPr id="36" name="Group 35">
            <a:extLst>
              <a:ext uri="{FF2B5EF4-FFF2-40B4-BE49-F238E27FC236}">
                <a16:creationId xmlns:a16="http://schemas.microsoft.com/office/drawing/2014/main" id="{D889CB36-A128-42E5-951E-542D3FA750C9}"/>
              </a:ext>
            </a:extLst>
          </p:cNvPr>
          <p:cNvGrpSpPr/>
          <p:nvPr/>
        </p:nvGrpSpPr>
        <p:grpSpPr>
          <a:xfrm>
            <a:off x="2068357" y="9598719"/>
            <a:ext cx="7477753" cy="475628"/>
            <a:chOff x="1908625" y="9113912"/>
            <a:chExt cx="7477753" cy="475628"/>
          </a:xfrm>
        </p:grpSpPr>
        <p:sp>
          <p:nvSpPr>
            <p:cNvPr id="37" name="Content Placeholder 4">
              <a:extLst>
                <a:ext uri="{FF2B5EF4-FFF2-40B4-BE49-F238E27FC236}">
                  <a16:creationId xmlns:a16="http://schemas.microsoft.com/office/drawing/2014/main" id="{4D8C5848-F0AC-49BF-984A-358B31B16C04}"/>
                </a:ext>
              </a:extLst>
            </p:cNvPr>
            <p:cNvSpPr txBox="1">
              <a:spLocks/>
            </p:cNvSpPr>
            <p:nvPr/>
          </p:nvSpPr>
          <p:spPr>
            <a:xfrm>
              <a:off x="2053087" y="9113912"/>
              <a:ext cx="7333291" cy="475628"/>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a:rPr>
                <a:t>ارسل 6 التعامل مع حالات الطوارئ</a:t>
              </a:r>
            </a:p>
          </p:txBody>
        </p:sp>
        <p:pic>
          <p:nvPicPr>
            <p:cNvPr id="38" name="Picture 37">
              <a:extLst>
                <a:ext uri="{FF2B5EF4-FFF2-40B4-BE49-F238E27FC236}">
                  <a16:creationId xmlns:a16="http://schemas.microsoft.com/office/drawing/2014/main" id="{C77F299F-1EEB-47BA-A99F-7CD63AB023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138953"/>
              <a:ext cx="425547" cy="425547"/>
            </a:xfrm>
            <a:prstGeom prst="rect">
              <a:avLst/>
            </a:prstGeom>
          </p:spPr>
        </p:pic>
      </p:grpSp>
      <p:grpSp>
        <p:nvGrpSpPr>
          <p:cNvPr id="39" name="Group 38">
            <a:extLst>
              <a:ext uri="{FF2B5EF4-FFF2-40B4-BE49-F238E27FC236}">
                <a16:creationId xmlns:a16="http://schemas.microsoft.com/office/drawing/2014/main" id="{1353EA37-0679-4842-A4B1-74711C19FC33}"/>
              </a:ext>
            </a:extLst>
          </p:cNvPr>
          <p:cNvGrpSpPr/>
          <p:nvPr/>
        </p:nvGrpSpPr>
        <p:grpSpPr>
          <a:xfrm>
            <a:off x="2068357" y="10344264"/>
            <a:ext cx="7477753" cy="425547"/>
            <a:chOff x="1908625" y="9692155"/>
            <a:chExt cx="7477753" cy="425547"/>
          </a:xfrm>
        </p:grpSpPr>
        <p:sp>
          <p:nvSpPr>
            <p:cNvPr id="40" name="Content Placeholder 4">
              <a:extLst>
                <a:ext uri="{FF2B5EF4-FFF2-40B4-BE49-F238E27FC236}">
                  <a16:creationId xmlns:a16="http://schemas.microsoft.com/office/drawing/2014/main" id="{19247102-AF10-486E-997E-92779DF09720}"/>
                </a:ext>
              </a:extLst>
            </p:cNvPr>
            <p:cNvSpPr txBox="1">
              <a:spLocks/>
            </p:cNvSpPr>
            <p:nvPr/>
          </p:nvSpPr>
          <p:spPr>
            <a:xfrm>
              <a:off x="2822405" y="9692155"/>
              <a:ext cx="6563973" cy="425547"/>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7 استبيان رضا المريض بعد الزيارة</a:t>
              </a:r>
            </a:p>
          </p:txBody>
        </p:sp>
        <p:pic>
          <p:nvPicPr>
            <p:cNvPr id="41" name="Picture 40">
              <a:extLst>
                <a:ext uri="{FF2B5EF4-FFF2-40B4-BE49-F238E27FC236}">
                  <a16:creationId xmlns:a16="http://schemas.microsoft.com/office/drawing/2014/main" id="{2152E113-FD20-474D-B88D-D2126F762C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9692155"/>
              <a:ext cx="425547" cy="425547"/>
            </a:xfrm>
            <a:prstGeom prst="rect">
              <a:avLst/>
            </a:prstGeom>
          </p:spPr>
        </p:pic>
      </p:grpSp>
      <p:grpSp>
        <p:nvGrpSpPr>
          <p:cNvPr id="42" name="Group 41">
            <a:extLst>
              <a:ext uri="{FF2B5EF4-FFF2-40B4-BE49-F238E27FC236}">
                <a16:creationId xmlns:a16="http://schemas.microsoft.com/office/drawing/2014/main" id="{8CB089B8-65A2-42CA-BF4D-AABF97A6B031}"/>
              </a:ext>
            </a:extLst>
          </p:cNvPr>
          <p:cNvGrpSpPr/>
          <p:nvPr/>
        </p:nvGrpSpPr>
        <p:grpSpPr>
          <a:xfrm>
            <a:off x="2068357" y="11039728"/>
            <a:ext cx="7477753" cy="464944"/>
            <a:chOff x="1908625" y="10440963"/>
            <a:chExt cx="7477753" cy="464944"/>
          </a:xfrm>
        </p:grpSpPr>
        <p:sp>
          <p:nvSpPr>
            <p:cNvPr id="43" name="Content Placeholder 4">
              <a:extLst>
                <a:ext uri="{FF2B5EF4-FFF2-40B4-BE49-F238E27FC236}">
                  <a16:creationId xmlns:a16="http://schemas.microsoft.com/office/drawing/2014/main" id="{7BF0A4BA-E9B5-4A14-BFB4-7C92E7D1D5F6}"/>
                </a:ext>
              </a:extLst>
            </p:cNvPr>
            <p:cNvSpPr txBox="1">
              <a:spLocks/>
            </p:cNvSpPr>
            <p:nvPr/>
          </p:nvSpPr>
          <p:spPr>
            <a:xfrm>
              <a:off x="2822405" y="10440963"/>
              <a:ext cx="6563973" cy="464944"/>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8  تنسيق طلبات التقارير الطبية</a:t>
              </a:r>
            </a:p>
          </p:txBody>
        </p:sp>
        <p:pic>
          <p:nvPicPr>
            <p:cNvPr id="44" name="Picture 43">
              <a:extLst>
                <a:ext uri="{FF2B5EF4-FFF2-40B4-BE49-F238E27FC236}">
                  <a16:creationId xmlns:a16="http://schemas.microsoft.com/office/drawing/2014/main" id="{9525AEB6-B134-4F3F-96E0-8DD43F997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0460662"/>
              <a:ext cx="425547" cy="425547"/>
            </a:xfrm>
            <a:prstGeom prst="rect">
              <a:avLst/>
            </a:prstGeom>
          </p:spPr>
        </p:pic>
      </p:grpSp>
      <p:grpSp>
        <p:nvGrpSpPr>
          <p:cNvPr id="45" name="Group 44">
            <a:extLst>
              <a:ext uri="{FF2B5EF4-FFF2-40B4-BE49-F238E27FC236}">
                <a16:creationId xmlns:a16="http://schemas.microsoft.com/office/drawing/2014/main" id="{94AE94E1-301E-44DB-87E5-F4620B0A454D}"/>
              </a:ext>
            </a:extLst>
          </p:cNvPr>
          <p:cNvGrpSpPr/>
          <p:nvPr/>
        </p:nvGrpSpPr>
        <p:grpSpPr>
          <a:xfrm>
            <a:off x="2068357" y="11774591"/>
            <a:ext cx="7477753" cy="519406"/>
            <a:chOff x="1908625" y="11673441"/>
            <a:chExt cx="7477753" cy="519406"/>
          </a:xfrm>
        </p:grpSpPr>
        <p:sp>
          <p:nvSpPr>
            <p:cNvPr id="46" name="Content Placeholder 4">
              <a:extLst>
                <a:ext uri="{FF2B5EF4-FFF2-40B4-BE49-F238E27FC236}">
                  <a16:creationId xmlns:a16="http://schemas.microsoft.com/office/drawing/2014/main" id="{5DF9029D-6CF3-4E1A-AB04-5288220FCA4E}"/>
                </a:ext>
              </a:extLst>
            </p:cNvPr>
            <p:cNvSpPr txBox="1">
              <a:spLocks/>
            </p:cNvSpPr>
            <p:nvPr/>
          </p:nvSpPr>
          <p:spPr>
            <a:xfrm>
              <a:off x="2822405" y="11673441"/>
              <a:ext cx="6563973" cy="519406"/>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9 إشعار بالتحصينات والتطعيمات</a:t>
              </a:r>
            </a:p>
          </p:txBody>
        </p:sp>
        <p:pic>
          <p:nvPicPr>
            <p:cNvPr id="47" name="Picture 46">
              <a:extLst>
                <a:ext uri="{FF2B5EF4-FFF2-40B4-BE49-F238E27FC236}">
                  <a16:creationId xmlns:a16="http://schemas.microsoft.com/office/drawing/2014/main" id="{C3BA1FFC-F827-4AB0-ACE5-2EFA2D76F0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8625" y="11720371"/>
              <a:ext cx="425547" cy="425547"/>
            </a:xfrm>
            <a:prstGeom prst="rect">
              <a:avLst/>
            </a:prstGeom>
          </p:spPr>
        </p:pic>
      </p:grpSp>
      <p:sp>
        <p:nvSpPr>
          <p:cNvPr id="48" name="Content Placeholder 4">
            <a:extLst>
              <a:ext uri="{FF2B5EF4-FFF2-40B4-BE49-F238E27FC236}">
                <a16:creationId xmlns:a16="http://schemas.microsoft.com/office/drawing/2014/main" id="{2CCB773C-1CAC-43F7-882F-BC930F895564}"/>
              </a:ext>
            </a:extLst>
          </p:cNvPr>
          <p:cNvSpPr txBox="1">
            <a:spLocks/>
          </p:cNvSpPr>
          <p:nvPr/>
        </p:nvSpPr>
        <p:spPr>
          <a:xfrm>
            <a:off x="3008639" y="12293997"/>
            <a:ext cx="6563973" cy="758953"/>
          </a:xfrm>
          <a:prstGeom prst="rect">
            <a:avLst/>
          </a:prstGeom>
        </p:spPr>
        <p:txBody>
          <a:bodyPr vert="horz" lIns="91440" tIns="45720" rIns="91440" bIns="45720" rtlCol="0" anchor="ctr"/>
          <a:lstStyle>
            <a:defPPr>
              <a:defRPr lang="en-US"/>
            </a:defPPr>
            <a:lvl1pPr marL="0" algn="ctr" defTabSz="457200" rtl="0" eaLnBrk="1" latinLnBrk="0" hangingPunct="1">
              <a:defRPr sz="2198"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1">
              <a:lnSpc>
                <a:spcPct val="100000"/>
              </a:lnSpc>
              <a:defRPr/>
            </a:pPr>
            <a:r>
              <a:rPr lang="ar-JO" sz="2300" dirty="0">
                <a:solidFill>
                  <a:srgbClr val="2C599D"/>
                </a:solidFill>
                <a:latin typeface="Almarai" pitchFamily="2" charset="-78"/>
                <a:cs typeface="Almarai" pitchFamily="2" charset="-78"/>
              </a:rPr>
              <a:t>ارسل # للرجوع الى القائمة الرئيسية </a:t>
            </a:r>
          </a:p>
        </p:txBody>
      </p:sp>
      <p:grpSp>
        <p:nvGrpSpPr>
          <p:cNvPr id="4" name="Group 3">
            <a:extLst>
              <a:ext uri="{FF2B5EF4-FFF2-40B4-BE49-F238E27FC236}">
                <a16:creationId xmlns:a16="http://schemas.microsoft.com/office/drawing/2014/main" id="{5CE84F7D-DA2E-6049-B293-949025CB083A}"/>
              </a:ext>
            </a:extLst>
          </p:cNvPr>
          <p:cNvGrpSpPr/>
          <p:nvPr/>
        </p:nvGrpSpPr>
        <p:grpSpPr>
          <a:xfrm>
            <a:off x="3498003" y="2915653"/>
            <a:ext cx="2063867" cy="614705"/>
            <a:chOff x="3267257" y="3118960"/>
            <a:chExt cx="2063867" cy="614705"/>
          </a:xfrm>
        </p:grpSpPr>
        <p:sp>
          <p:nvSpPr>
            <p:cNvPr id="6" name="Rectangle 5">
              <a:extLst>
                <a:ext uri="{FF2B5EF4-FFF2-40B4-BE49-F238E27FC236}">
                  <a16:creationId xmlns:a16="http://schemas.microsoft.com/office/drawing/2014/main" id="{FDC7811E-46CB-4E60-6063-801B0444ADAA}"/>
                </a:ext>
              </a:extLst>
            </p:cNvPr>
            <p:cNvSpPr/>
            <p:nvPr/>
          </p:nvSpPr>
          <p:spPr>
            <a:xfrm>
              <a:off x="3267257" y="3143937"/>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2" name="Title 1">
              <a:extLst>
                <a:ext uri="{FF2B5EF4-FFF2-40B4-BE49-F238E27FC236}">
                  <a16:creationId xmlns:a16="http://schemas.microsoft.com/office/drawing/2014/main" id="{7200DCDD-BC8A-53E0-F718-137A508E5DF9}"/>
                </a:ext>
              </a:extLst>
            </p:cNvPr>
            <p:cNvSpPr txBox="1">
              <a:spLocks/>
            </p:cNvSpPr>
            <p:nvPr/>
          </p:nvSpPr>
          <p:spPr>
            <a:xfrm>
              <a:off x="3514247" y="3118960"/>
              <a:ext cx="1595424" cy="496217"/>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en-US" sz="2000" dirty="0">
                  <a:solidFill>
                    <a:srgbClr val="7030A0"/>
                  </a:solidFill>
                  <a:latin typeface="Almarai" pitchFamily="2" charset="-78"/>
                  <a:cs typeface="Almarai" pitchFamily="2" charset="-78"/>
                </a:rPr>
                <a:t>English</a:t>
              </a:r>
            </a:p>
          </p:txBody>
        </p:sp>
      </p:grpSp>
      <p:grpSp>
        <p:nvGrpSpPr>
          <p:cNvPr id="13" name="Group 12">
            <a:extLst>
              <a:ext uri="{FF2B5EF4-FFF2-40B4-BE49-F238E27FC236}">
                <a16:creationId xmlns:a16="http://schemas.microsoft.com/office/drawing/2014/main" id="{81049A26-0C6C-E2AC-25F4-561E8A12906B}"/>
              </a:ext>
            </a:extLst>
          </p:cNvPr>
          <p:cNvGrpSpPr/>
          <p:nvPr/>
        </p:nvGrpSpPr>
        <p:grpSpPr>
          <a:xfrm>
            <a:off x="5929582" y="2961610"/>
            <a:ext cx="2063867" cy="595256"/>
            <a:chOff x="6306752" y="3166346"/>
            <a:chExt cx="2063867" cy="595256"/>
          </a:xfrm>
        </p:grpSpPr>
        <p:sp>
          <p:nvSpPr>
            <p:cNvPr id="14" name="Rectangle 13">
              <a:extLst>
                <a:ext uri="{FF2B5EF4-FFF2-40B4-BE49-F238E27FC236}">
                  <a16:creationId xmlns:a16="http://schemas.microsoft.com/office/drawing/2014/main" id="{7CD2C9DA-7C0D-FE0D-9A8C-010CD8FBC656}"/>
                </a:ext>
              </a:extLst>
            </p:cNvPr>
            <p:cNvSpPr/>
            <p:nvPr/>
          </p:nvSpPr>
          <p:spPr>
            <a:xfrm>
              <a:off x="6306752" y="3171874"/>
              <a:ext cx="2063867" cy="589728"/>
            </a:xfrm>
            <a:prstGeom prst="rect">
              <a:avLst/>
            </a:prstGeom>
            <a:solidFill>
              <a:schemeClr val="bg2"/>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17" name="Title 1">
              <a:extLst>
                <a:ext uri="{FF2B5EF4-FFF2-40B4-BE49-F238E27FC236}">
                  <a16:creationId xmlns:a16="http://schemas.microsoft.com/office/drawing/2014/main" id="{FFE23DFA-2F88-403E-220D-07CC0FB893CD}"/>
                </a:ext>
              </a:extLst>
            </p:cNvPr>
            <p:cNvSpPr txBox="1">
              <a:spLocks/>
            </p:cNvSpPr>
            <p:nvPr/>
          </p:nvSpPr>
          <p:spPr>
            <a:xfrm>
              <a:off x="6527900" y="3166346"/>
              <a:ext cx="1595424" cy="443503"/>
            </a:xfrm>
            <a:prstGeom prst="rect">
              <a:avLst/>
            </a:prstGeom>
          </p:spPr>
          <p:txBody>
            <a:bodyPr vert="horz" lIns="91440" tIns="45720" rIns="91440" bIns="45720" rtlCol="0" anchor="b">
              <a:normAutofit/>
            </a:bodyPr>
            <a:lstStyle>
              <a:lvl1pPr algn="ctr" defTabSz="1674541" rtl="0" eaLnBrk="1" latinLnBrk="0" hangingPunct="1">
                <a:lnSpc>
                  <a:spcPct val="90000"/>
                </a:lnSpc>
                <a:spcBef>
                  <a:spcPct val="0"/>
                </a:spcBef>
                <a:buNone/>
                <a:defRPr sz="10988" kern="1200">
                  <a:solidFill>
                    <a:schemeClr val="tx1"/>
                  </a:solidFill>
                  <a:latin typeface="+mj-lt"/>
                  <a:ea typeface="+mj-ea"/>
                  <a:cs typeface="+mj-cs"/>
                </a:defRPr>
              </a:lvl1pPr>
            </a:lstStyle>
            <a:p>
              <a:pPr>
                <a:defRPr/>
              </a:pPr>
              <a:r>
                <a:rPr lang="ar-JO" sz="2000" dirty="0">
                  <a:solidFill>
                    <a:srgbClr val="7030A0"/>
                  </a:solidFill>
                  <a:latin typeface="Almarai" pitchFamily="2" charset="-78"/>
                  <a:cs typeface="Almarai" pitchFamily="2" charset="-78"/>
                </a:rPr>
                <a:t>عربي</a:t>
              </a:r>
              <a:endParaRPr lang="en-US" sz="2000" dirty="0">
                <a:solidFill>
                  <a:srgbClr val="7030A0"/>
                </a:solidFill>
                <a:latin typeface="Almarai" pitchFamily="2" charset="-78"/>
                <a:cs typeface="Almarai" pitchFamily="2" charset="-78"/>
              </a:endParaRPr>
            </a:p>
          </p:txBody>
        </p:sp>
      </p:grpSp>
    </p:spTree>
    <p:extLst>
      <p:ext uri="{BB962C8B-B14F-4D97-AF65-F5344CB8AC3E}">
        <p14:creationId xmlns:p14="http://schemas.microsoft.com/office/powerpoint/2010/main" val="2105232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803974"/>
            <a:ext cx="8292993" cy="1361911"/>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6000" b="1" dirty="0">
                <a:solidFill>
                  <a:schemeClr val="bg1"/>
                </a:solidFill>
                <a:latin typeface="Almarai Bold" pitchFamily="2" charset="-78"/>
                <a:ea typeface="Cambria" panose="02040503050406030204" pitchFamily="18" charset="0"/>
                <a:cs typeface="Almarai Bold" pitchFamily="2" charset="-78"/>
              </a:rPr>
              <a:t>لماذا واتساب </a:t>
            </a:r>
            <a:r>
              <a:rPr lang="en-US" sz="6000" b="1"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واتساب اكثر تطبيق انتشارا في العالم مع 2 مليار مستخدم في اكثر من 180 دولة, حيث يتبادل اكثر من60 مليار رسالة على المنصة يوميا.</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واتساب تقدم محتوى غني حيث يمكن ارسال انواع متعدده من البيانات (ملفات , صور, مواقع,و غيرها)</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 تحسين تجربة العملاء عبر التنبيه بكل جديد و بناء قناة تواصل سريعه و موثوقة. </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اكثر من56 % من الزبائن يفضلون المراسلة مع خدمة العملاء على الانتظار لمدة اطول على الهاتف</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2788483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22901E8-F91A-484F-95D4-1460000F6D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2326600" cy="13716000"/>
          </a:xfrm>
          <a:prstGeom prst="rect">
            <a:avLst/>
          </a:prstGeom>
        </p:spPr>
      </p:pic>
      <p:pic>
        <p:nvPicPr>
          <p:cNvPr id="34" name="Graphic 33">
            <a:extLst>
              <a:ext uri="{FF2B5EF4-FFF2-40B4-BE49-F238E27FC236}">
                <a16:creationId xmlns:a16="http://schemas.microsoft.com/office/drawing/2014/main" id="{35C79EAC-FB39-454D-A211-1EBABAB06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47999" y="0"/>
            <a:ext cx="538614" cy="13716000"/>
          </a:xfrm>
          <a:prstGeom prst="rect">
            <a:avLst/>
          </a:prstGeom>
        </p:spPr>
      </p:pic>
      <p:sp>
        <p:nvSpPr>
          <p:cNvPr id="35" name="Rectangle 34">
            <a:extLst>
              <a:ext uri="{FF2B5EF4-FFF2-40B4-BE49-F238E27FC236}">
                <a16:creationId xmlns:a16="http://schemas.microsoft.com/office/drawing/2014/main" id="{E9824A62-5F5F-4018-BB0B-1264A48BBB72}"/>
              </a:ext>
            </a:extLst>
          </p:cNvPr>
          <p:cNvSpPr/>
          <p:nvPr/>
        </p:nvSpPr>
        <p:spPr>
          <a:xfrm>
            <a:off x="1" y="13464573"/>
            <a:ext cx="22326600" cy="251427"/>
          </a:xfrm>
          <a:prstGeom prst="rect">
            <a:avLst/>
          </a:prstGeom>
          <a:solidFill>
            <a:srgbClr val="FBD7BB"/>
          </a:solidFill>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sp>
        <p:nvSpPr>
          <p:cNvPr id="25" name="Rectangle 24">
            <a:extLst>
              <a:ext uri="{FF2B5EF4-FFF2-40B4-BE49-F238E27FC236}">
                <a16:creationId xmlns:a16="http://schemas.microsoft.com/office/drawing/2014/main" id="{49C9CD43-E450-4D73-BFEC-DDCFEB2852F8}"/>
              </a:ext>
            </a:extLst>
          </p:cNvPr>
          <p:cNvSpPr/>
          <p:nvPr/>
        </p:nvSpPr>
        <p:spPr>
          <a:xfrm>
            <a:off x="7038451" y="909772"/>
            <a:ext cx="8292993" cy="125611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50000"/>
              </a:lnSpc>
            </a:pPr>
            <a:r>
              <a:rPr lang="ar-LB" sz="5500" dirty="0">
                <a:solidFill>
                  <a:schemeClr val="bg1"/>
                </a:solidFill>
                <a:latin typeface="Almarai Bold" pitchFamily="2" charset="-78"/>
                <a:ea typeface="Cambria" panose="02040503050406030204" pitchFamily="18" charset="0"/>
                <a:cs typeface="Almarai Bold" pitchFamily="2" charset="-78"/>
              </a:rPr>
              <a:t>لماذا واتساب </a:t>
            </a:r>
            <a:r>
              <a:rPr lang="en-US" sz="5500" dirty="0">
                <a:solidFill>
                  <a:schemeClr val="bg1"/>
                </a:solidFill>
                <a:latin typeface="Almarai Bold" pitchFamily="2" charset="-78"/>
                <a:ea typeface="Cambria" panose="02040503050406030204" pitchFamily="18" charset="0"/>
                <a:cs typeface="Almarai Bold" pitchFamily="2" charset="-78"/>
              </a:rPr>
              <a:t>API</a:t>
            </a:r>
          </a:p>
        </p:txBody>
      </p:sp>
      <p:sp>
        <p:nvSpPr>
          <p:cNvPr id="29" name="Rectangle: Rounded Corners 28">
            <a:extLst>
              <a:ext uri="{FF2B5EF4-FFF2-40B4-BE49-F238E27FC236}">
                <a16:creationId xmlns:a16="http://schemas.microsoft.com/office/drawing/2014/main" id="{0A193536-3DEF-4C2B-AA03-2C34FA1BBCD4}"/>
              </a:ext>
            </a:extLst>
          </p:cNvPr>
          <p:cNvSpPr/>
          <p:nvPr/>
        </p:nvSpPr>
        <p:spPr>
          <a:xfrm>
            <a:off x="1155469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2" name="Graphic 31">
            <a:extLst>
              <a:ext uri="{FF2B5EF4-FFF2-40B4-BE49-F238E27FC236}">
                <a16:creationId xmlns:a16="http://schemas.microsoft.com/office/drawing/2014/main" id="{DC6489C9-1D84-4F48-A822-04C10B9E59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74456" y="5057052"/>
            <a:ext cx="1143000" cy="1143000"/>
          </a:xfrm>
          <a:prstGeom prst="rect">
            <a:avLst/>
          </a:prstGeom>
        </p:spPr>
      </p:pic>
      <p:sp>
        <p:nvSpPr>
          <p:cNvPr id="23" name="Rectangle 22">
            <a:extLst>
              <a:ext uri="{FF2B5EF4-FFF2-40B4-BE49-F238E27FC236}">
                <a16:creationId xmlns:a16="http://schemas.microsoft.com/office/drawing/2014/main" id="{121055CE-FC8A-4E19-8CA5-FAAA5F74854E}"/>
              </a:ext>
            </a:extLst>
          </p:cNvPr>
          <p:cNvSpPr/>
          <p:nvPr/>
        </p:nvSpPr>
        <p:spPr>
          <a:xfrm>
            <a:off x="11970327" y="4740713"/>
            <a:ext cx="7133910" cy="1815882"/>
          </a:xfrm>
          <a:prstGeom prst="rect">
            <a:avLst/>
          </a:prstGeom>
        </p:spPr>
        <p:txBody>
          <a:bodyPr wrap="square">
            <a:spAutoFit/>
          </a:bodyPr>
          <a:lstStyle/>
          <a:p>
            <a:pPr marL="182880" algn="r" rtl="1"/>
            <a:r>
              <a:rPr lang="ar-EG" sz="2800" dirty="0">
                <a:solidFill>
                  <a:srgbClr val="7030A0"/>
                </a:solidFill>
                <a:latin typeface="Almarai" pitchFamily="2" charset="-78"/>
                <a:ea typeface="Cambria" panose="02040503050406030204" pitchFamily="18" charset="0"/>
                <a:cs typeface="Almarai" pitchFamily="2" charset="-78"/>
              </a:rPr>
              <a:t>كشفت دراسة بيانات الأبعاد أن تسعة من كل عشرة مستهلكين يفضلون استخدام الرسائل للتواصل مع الشركات بدلاً من الانتظار لفترات طويلة عبر المكالمات الهاتفية.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18" name="Rectangle: Rounded Corners 17">
            <a:extLst>
              <a:ext uri="{FF2B5EF4-FFF2-40B4-BE49-F238E27FC236}">
                <a16:creationId xmlns:a16="http://schemas.microsoft.com/office/drawing/2014/main" id="{72C8C6AB-3344-C74B-C940-81D5865677EE}"/>
              </a:ext>
            </a:extLst>
          </p:cNvPr>
          <p:cNvSpPr/>
          <p:nvPr/>
        </p:nvSpPr>
        <p:spPr>
          <a:xfrm>
            <a:off x="1257811" y="4331771"/>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19" name="Graphic 18">
            <a:extLst>
              <a:ext uri="{FF2B5EF4-FFF2-40B4-BE49-F238E27FC236}">
                <a16:creationId xmlns:a16="http://schemas.microsoft.com/office/drawing/2014/main" id="{1BED1C8C-B674-0E57-DB34-CBA4F5EE04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77576" y="5057052"/>
            <a:ext cx="1143000" cy="1143000"/>
          </a:xfrm>
          <a:prstGeom prst="rect">
            <a:avLst/>
          </a:prstGeom>
        </p:spPr>
      </p:pic>
      <p:sp>
        <p:nvSpPr>
          <p:cNvPr id="20" name="Rectangle 19">
            <a:extLst>
              <a:ext uri="{FF2B5EF4-FFF2-40B4-BE49-F238E27FC236}">
                <a16:creationId xmlns:a16="http://schemas.microsoft.com/office/drawing/2014/main" id="{EC69D01C-38F4-EE88-CB6B-51B5E2E831CC}"/>
              </a:ext>
            </a:extLst>
          </p:cNvPr>
          <p:cNvSpPr/>
          <p:nvPr/>
        </p:nvSpPr>
        <p:spPr>
          <a:xfrm>
            <a:off x="1673447" y="4843722"/>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إنها قناة اتصال آمنة مع تشفير من طرف إلى طرف ، وبالتالي تصبح المعاملات آمنة وتصبح القناة جديرة بالثقة.</a:t>
            </a:r>
          </a:p>
        </p:txBody>
      </p:sp>
      <p:sp>
        <p:nvSpPr>
          <p:cNvPr id="36" name="Rectangle: Rounded Corners 35">
            <a:extLst>
              <a:ext uri="{FF2B5EF4-FFF2-40B4-BE49-F238E27FC236}">
                <a16:creationId xmlns:a16="http://schemas.microsoft.com/office/drawing/2014/main" id="{334534A1-0BBA-E056-437E-F2375951069D}"/>
              </a:ext>
            </a:extLst>
          </p:cNvPr>
          <p:cNvSpPr/>
          <p:nvPr/>
        </p:nvSpPr>
        <p:spPr>
          <a:xfrm>
            <a:off x="1156526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37" name="Graphic 36">
            <a:extLst>
              <a:ext uri="{FF2B5EF4-FFF2-40B4-BE49-F238E27FC236}">
                <a16:creationId xmlns:a16="http://schemas.microsoft.com/office/drawing/2014/main" id="{39B87158-B933-A7E7-4BBA-B0CCE399DC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5028" y="8315110"/>
            <a:ext cx="1143000" cy="1143000"/>
          </a:xfrm>
          <a:prstGeom prst="rect">
            <a:avLst/>
          </a:prstGeom>
        </p:spPr>
      </p:pic>
      <p:sp>
        <p:nvSpPr>
          <p:cNvPr id="38" name="Rectangle 37">
            <a:extLst>
              <a:ext uri="{FF2B5EF4-FFF2-40B4-BE49-F238E27FC236}">
                <a16:creationId xmlns:a16="http://schemas.microsoft.com/office/drawing/2014/main" id="{A74D9122-6EB0-A501-FA11-529E62101188}"/>
              </a:ext>
            </a:extLst>
          </p:cNvPr>
          <p:cNvSpPr/>
          <p:nvPr/>
        </p:nvSpPr>
        <p:spPr>
          <a:xfrm>
            <a:off x="11980899" y="8320296"/>
            <a:ext cx="7133910" cy="954107"/>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تمكنك من التواصل مع العملاء لحظيا و على مدار 24 ساعة.</a:t>
            </a:r>
            <a:endParaRPr lang="en-US" sz="2800" dirty="0">
              <a:solidFill>
                <a:srgbClr val="7030A0"/>
              </a:solidFill>
              <a:latin typeface="Almarai" pitchFamily="2" charset="-78"/>
              <a:ea typeface="Cambria" panose="02040503050406030204" pitchFamily="18" charset="0"/>
              <a:cs typeface="Almarai" pitchFamily="2" charset="-78"/>
            </a:endParaRPr>
          </a:p>
        </p:txBody>
      </p:sp>
      <p:sp>
        <p:nvSpPr>
          <p:cNvPr id="40" name="Rectangle: Rounded Corners 39">
            <a:extLst>
              <a:ext uri="{FF2B5EF4-FFF2-40B4-BE49-F238E27FC236}">
                <a16:creationId xmlns:a16="http://schemas.microsoft.com/office/drawing/2014/main" id="{6F156370-DF39-1CC8-045B-ECD0563E4921}"/>
              </a:ext>
            </a:extLst>
          </p:cNvPr>
          <p:cNvSpPr/>
          <p:nvPr/>
        </p:nvSpPr>
        <p:spPr>
          <a:xfrm>
            <a:off x="1268383" y="7589829"/>
            <a:ext cx="9546821" cy="2593562"/>
          </a:xfrm>
          <a:prstGeom prst="roundRect">
            <a:avLst/>
          </a:prstGeom>
          <a:solidFill>
            <a:schemeClr val="bg1"/>
          </a:solidFill>
          <a:effectLst>
            <a:outerShdw blurRad="304800" dir="5400000" algn="ctr" rotWithShape="0">
              <a:schemeClr val="tx2">
                <a:lumMod val="50000"/>
                <a:alpha val="11000"/>
              </a:schemeClr>
            </a:outerShdw>
          </a:effectLst>
        </p:spPr>
        <p:txBody>
          <a:bodyPr wrap="square" rtlCol="0" anchor="ctr">
            <a:spAutoFit/>
          </a:bodyPr>
          <a:lstStyle/>
          <a:p>
            <a:pPr algn="ctr"/>
            <a:endParaRPr lang="en-US" sz="35000" dirty="0">
              <a:solidFill>
                <a:srgbClr val="CF3F2B"/>
              </a:solidFill>
              <a:latin typeface="Aldhabi" panose="01000000000000000000" pitchFamily="2" charset="-78"/>
              <a:ea typeface="Cambria" panose="02040503050406030204" pitchFamily="18" charset="0"/>
              <a:cs typeface="Aldhabi" panose="01000000000000000000" pitchFamily="2" charset="-78"/>
            </a:endParaRPr>
          </a:p>
        </p:txBody>
      </p:sp>
      <p:pic>
        <p:nvPicPr>
          <p:cNvPr id="41" name="Graphic 40">
            <a:extLst>
              <a:ext uri="{FF2B5EF4-FFF2-40B4-BE49-F238E27FC236}">
                <a16:creationId xmlns:a16="http://schemas.microsoft.com/office/drawing/2014/main" id="{EC43EC34-2FE9-2D19-3483-86D7407A898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88148" y="8315110"/>
            <a:ext cx="1143000" cy="1143000"/>
          </a:xfrm>
          <a:prstGeom prst="rect">
            <a:avLst/>
          </a:prstGeom>
        </p:spPr>
      </p:pic>
      <p:sp>
        <p:nvSpPr>
          <p:cNvPr id="42" name="Rectangle 41">
            <a:extLst>
              <a:ext uri="{FF2B5EF4-FFF2-40B4-BE49-F238E27FC236}">
                <a16:creationId xmlns:a16="http://schemas.microsoft.com/office/drawing/2014/main" id="{681F48E9-ACC7-5C68-E75B-E1E294433A78}"/>
              </a:ext>
            </a:extLst>
          </p:cNvPr>
          <p:cNvSpPr/>
          <p:nvPr/>
        </p:nvSpPr>
        <p:spPr>
          <a:xfrm>
            <a:off x="1684019" y="8101780"/>
            <a:ext cx="7133910" cy="1384995"/>
          </a:xfrm>
          <a:prstGeom prst="rect">
            <a:avLst/>
          </a:prstGeom>
        </p:spPr>
        <p:txBody>
          <a:bodyPr wrap="square">
            <a:spAutoFit/>
          </a:bodyPr>
          <a:lstStyle/>
          <a:p>
            <a:pPr algn="r" rtl="1"/>
            <a:r>
              <a:rPr lang="ar-EG" sz="2800" dirty="0">
                <a:solidFill>
                  <a:srgbClr val="7030A0"/>
                </a:solidFill>
                <a:latin typeface="Almarai" pitchFamily="2" charset="-78"/>
                <a:ea typeface="Cambria" panose="02040503050406030204" pitchFamily="18" charset="0"/>
                <a:cs typeface="Almarai" pitchFamily="2" charset="-78"/>
              </a:rPr>
              <a:t>لا يوجد وقت انتظار لعملائك. يمكن للمرء أن يتواصل معهم على الفور وبشكل متزامن وغير متزامن ، مما يؤدي إلى تحويل المشاركة</a:t>
            </a:r>
            <a:endParaRPr lang="en-US" sz="2800" dirty="0">
              <a:solidFill>
                <a:srgbClr val="7030A0"/>
              </a:solidFill>
              <a:latin typeface="Almarai" pitchFamily="2" charset="-78"/>
              <a:ea typeface="Cambria" panose="02040503050406030204" pitchFamily="18" charset="0"/>
              <a:cs typeface="Almarai" pitchFamily="2" charset="-78"/>
            </a:endParaRPr>
          </a:p>
        </p:txBody>
      </p:sp>
    </p:spTree>
    <p:extLst>
      <p:ext uri="{BB962C8B-B14F-4D97-AF65-F5344CB8AC3E}">
        <p14:creationId xmlns:p14="http://schemas.microsoft.com/office/powerpoint/2010/main" val="40516101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ctr">
          <a:defRPr sz="35000" dirty="0" smtClean="0">
            <a:solidFill>
              <a:srgbClr val="CF3F2B"/>
            </a:solidFill>
            <a:latin typeface="Aldhabi" panose="01000000000000000000" pitchFamily="2" charset="-78"/>
            <a:ea typeface="Cambria" panose="02040503050406030204" pitchFamily="18" charset="0"/>
            <a:cs typeface="Aldhabi" panose="01000000000000000000" pitchFamily="2" charset="-78"/>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14519</TotalTime>
  <Words>1014</Words>
  <Application>Microsoft Office PowerPoint</Application>
  <PresentationFormat>Custom</PresentationFormat>
  <Paragraphs>143</Paragraphs>
  <Slides>15</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15</vt:i4>
      </vt:variant>
    </vt:vector>
  </HeadingPairs>
  <TitlesOfParts>
    <vt:vector size="27" baseType="lpstr">
      <vt:lpstr>Aldhabi</vt:lpstr>
      <vt:lpstr>Almarai</vt:lpstr>
      <vt:lpstr>Almarai Bold</vt:lpstr>
      <vt:lpstr>Arial</vt:lpstr>
      <vt:lpstr>Calibri</vt:lpstr>
      <vt:lpstr>Calibri Light</vt:lpstr>
      <vt:lpstr>Cambria</vt:lpstr>
      <vt:lpstr>DIN NEXT™ ARABIC BOLD</vt:lpstr>
      <vt:lpstr>DIN NEXT™ ARABIC REGULAR</vt:lpstr>
      <vt:lpstr>Poppins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الربط الخارجي</vt:lpstr>
      <vt:lpstr>الأمان والسرية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dc:creator>
  <cp:lastModifiedBy>mohammad hudaib</cp:lastModifiedBy>
  <cp:revision>599</cp:revision>
  <dcterms:created xsi:type="dcterms:W3CDTF">2020-07-20T06:42:50Z</dcterms:created>
  <dcterms:modified xsi:type="dcterms:W3CDTF">2024-08-14T09:33:42Z</dcterms:modified>
</cp:coreProperties>
</file>