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6"/>
  </p:notesMasterIdLst>
  <p:sldIdLst>
    <p:sldId id="478" r:id="rId2"/>
    <p:sldId id="496" r:id="rId3"/>
    <p:sldId id="487" r:id="rId4"/>
    <p:sldId id="490" r:id="rId5"/>
    <p:sldId id="494" r:id="rId6"/>
    <p:sldId id="492" r:id="rId7"/>
    <p:sldId id="358" r:id="rId8"/>
    <p:sldId id="429" r:id="rId9"/>
    <p:sldId id="389" r:id="rId10"/>
    <p:sldId id="495" r:id="rId11"/>
    <p:sldId id="425" r:id="rId12"/>
    <p:sldId id="394" r:id="rId13"/>
    <p:sldId id="262" r:id="rId14"/>
    <p:sldId id="263" r:id="rId15"/>
  </p:sldIdLst>
  <p:sldSz cx="22326600" cy="13716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4C13147-C312-4AA7-A616-7B7885D94F3B}">
          <p14:sldIdLst>
            <p14:sldId id="478"/>
            <p14:sldId id="496"/>
            <p14:sldId id="487"/>
            <p14:sldId id="490"/>
            <p14:sldId id="494"/>
            <p14:sldId id="492"/>
            <p14:sldId id="358"/>
            <p14:sldId id="429"/>
            <p14:sldId id="389"/>
            <p14:sldId id="495"/>
            <p14:sldId id="425"/>
            <p14:sldId id="394"/>
            <p14:sldId id="262"/>
            <p14:sldId id="263"/>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ohammad Hudaib" initials="MH" lastIdx="1" clrIdx="0">
    <p:extLst>
      <p:ext uri="{19B8F6BF-5375-455C-9EA6-DF929625EA0E}">
        <p15:presenceInfo xmlns:p15="http://schemas.microsoft.com/office/powerpoint/2012/main" userId="S::m.hdaib@mobily.ws::85ddcbcc-c942-40e9-a2ca-6a65c3068f1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DECC"/>
    <a:srgbClr val="F98124"/>
    <a:srgbClr val="FA9A50"/>
    <a:srgbClr val="E9EBF5"/>
    <a:srgbClr val="D9FDD3"/>
    <a:srgbClr val="EFE6DD"/>
    <a:srgbClr val="EFE4DC"/>
    <a:srgbClr val="F0E7DE"/>
    <a:srgbClr val="F6F6F6"/>
    <a:srgbClr val="6188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548" autoAdjust="0"/>
    <p:restoredTop sz="96374" autoAdjust="0"/>
  </p:normalViewPr>
  <p:slideViewPr>
    <p:cSldViewPr snapToGrid="0">
      <p:cViewPr varScale="1">
        <p:scale>
          <a:sx n="43" d="100"/>
          <a:sy n="43" d="100"/>
        </p:scale>
        <p:origin x="706"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C9A18A-9BD0-470C-BFB3-2DDFD967084E}" type="datetimeFigureOut">
              <a:rPr lang="en-US" smtClean="0"/>
              <a:t>8/15/2024</a:t>
            </a:fld>
            <a:endParaRPr lang="en-US"/>
          </a:p>
        </p:txBody>
      </p:sp>
      <p:sp>
        <p:nvSpPr>
          <p:cNvPr id="4" name="Slide Image Placeholder 3"/>
          <p:cNvSpPr>
            <a:spLocks noGrp="1" noRot="1" noChangeAspect="1"/>
          </p:cNvSpPr>
          <p:nvPr>
            <p:ph type="sldImg" idx="2"/>
          </p:nvPr>
        </p:nvSpPr>
        <p:spPr>
          <a:xfrm>
            <a:off x="917575" y="1143000"/>
            <a:ext cx="502285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2801E5-5E40-4458-9907-659510E0581A}" type="slidenum">
              <a:rPr lang="en-US" smtClean="0"/>
              <a:t>‹#›</a:t>
            </a:fld>
            <a:endParaRPr lang="en-US"/>
          </a:p>
        </p:txBody>
      </p:sp>
    </p:spTree>
    <p:extLst>
      <p:ext uri="{BB962C8B-B14F-4D97-AF65-F5344CB8AC3E}">
        <p14:creationId xmlns:p14="http://schemas.microsoft.com/office/powerpoint/2010/main" val="1962598199"/>
      </p:ext>
    </p:extLst>
  </p:cSld>
  <p:clrMap bg1="lt1" tx1="dk1" bg2="lt2" tx2="dk2" accent1="accent1" accent2="accent2" accent3="accent3" accent4="accent4" accent5="accent5" accent6="accent6" hlink="hlink" folHlink="folHlink"/>
  <p:notesStyle>
    <a:lvl1pPr marL="0" algn="l" defTabSz="1730045" rtl="0" eaLnBrk="1" latinLnBrk="0" hangingPunct="1">
      <a:defRPr sz="2270" kern="1200">
        <a:solidFill>
          <a:schemeClr val="tx1"/>
        </a:solidFill>
        <a:latin typeface="+mn-lt"/>
        <a:ea typeface="+mn-ea"/>
        <a:cs typeface="+mn-cs"/>
      </a:defRPr>
    </a:lvl1pPr>
    <a:lvl2pPr marL="865022" algn="l" defTabSz="1730045" rtl="0" eaLnBrk="1" latinLnBrk="0" hangingPunct="1">
      <a:defRPr sz="2270" kern="1200">
        <a:solidFill>
          <a:schemeClr val="tx1"/>
        </a:solidFill>
        <a:latin typeface="+mn-lt"/>
        <a:ea typeface="+mn-ea"/>
        <a:cs typeface="+mn-cs"/>
      </a:defRPr>
    </a:lvl2pPr>
    <a:lvl3pPr marL="1730045" algn="l" defTabSz="1730045" rtl="0" eaLnBrk="1" latinLnBrk="0" hangingPunct="1">
      <a:defRPr sz="2270" kern="1200">
        <a:solidFill>
          <a:schemeClr val="tx1"/>
        </a:solidFill>
        <a:latin typeface="+mn-lt"/>
        <a:ea typeface="+mn-ea"/>
        <a:cs typeface="+mn-cs"/>
      </a:defRPr>
    </a:lvl3pPr>
    <a:lvl4pPr marL="2595067" algn="l" defTabSz="1730045" rtl="0" eaLnBrk="1" latinLnBrk="0" hangingPunct="1">
      <a:defRPr sz="2270" kern="1200">
        <a:solidFill>
          <a:schemeClr val="tx1"/>
        </a:solidFill>
        <a:latin typeface="+mn-lt"/>
        <a:ea typeface="+mn-ea"/>
        <a:cs typeface="+mn-cs"/>
      </a:defRPr>
    </a:lvl4pPr>
    <a:lvl5pPr marL="3460090" algn="l" defTabSz="1730045" rtl="0" eaLnBrk="1" latinLnBrk="0" hangingPunct="1">
      <a:defRPr sz="2270" kern="1200">
        <a:solidFill>
          <a:schemeClr val="tx1"/>
        </a:solidFill>
        <a:latin typeface="+mn-lt"/>
        <a:ea typeface="+mn-ea"/>
        <a:cs typeface="+mn-cs"/>
      </a:defRPr>
    </a:lvl5pPr>
    <a:lvl6pPr marL="4325112" algn="l" defTabSz="1730045" rtl="0" eaLnBrk="1" latinLnBrk="0" hangingPunct="1">
      <a:defRPr sz="2270" kern="1200">
        <a:solidFill>
          <a:schemeClr val="tx1"/>
        </a:solidFill>
        <a:latin typeface="+mn-lt"/>
        <a:ea typeface="+mn-ea"/>
        <a:cs typeface="+mn-cs"/>
      </a:defRPr>
    </a:lvl6pPr>
    <a:lvl7pPr marL="5190134" algn="l" defTabSz="1730045" rtl="0" eaLnBrk="1" latinLnBrk="0" hangingPunct="1">
      <a:defRPr sz="2270" kern="1200">
        <a:solidFill>
          <a:schemeClr val="tx1"/>
        </a:solidFill>
        <a:latin typeface="+mn-lt"/>
        <a:ea typeface="+mn-ea"/>
        <a:cs typeface="+mn-cs"/>
      </a:defRPr>
    </a:lvl7pPr>
    <a:lvl8pPr marL="6055157" algn="l" defTabSz="1730045" rtl="0" eaLnBrk="1" latinLnBrk="0" hangingPunct="1">
      <a:defRPr sz="2270" kern="1200">
        <a:solidFill>
          <a:schemeClr val="tx1"/>
        </a:solidFill>
        <a:latin typeface="+mn-lt"/>
        <a:ea typeface="+mn-ea"/>
        <a:cs typeface="+mn-cs"/>
      </a:defRPr>
    </a:lvl8pPr>
    <a:lvl9pPr marL="6920179" algn="l" defTabSz="1730045" rtl="0" eaLnBrk="1" latinLnBrk="0" hangingPunct="1">
      <a:defRPr sz="227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5345A-D646-42C6-860C-C874EBFE59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0" y="0"/>
            <a:ext cx="22326600" cy="13716000"/>
          </a:xfrm>
          <a:prstGeom prst="rect">
            <a:avLst/>
          </a:prstGeom>
        </p:spPr>
      </p:pic>
      <p:sp>
        <p:nvSpPr>
          <p:cNvPr id="8" name="Rectangle 7">
            <a:extLst>
              <a:ext uri="{FF2B5EF4-FFF2-40B4-BE49-F238E27FC236}">
                <a16:creationId xmlns:a16="http://schemas.microsoft.com/office/drawing/2014/main" id="{56A56F5D-0959-4E63-8932-4BD3C1532F8D}"/>
              </a:ext>
            </a:extLst>
          </p:cNvPr>
          <p:cNvSpPr/>
          <p:nvPr userDrawn="1"/>
        </p:nvSpPr>
        <p:spPr>
          <a:xfrm flipH="1">
            <a:off x="1290602" y="11795864"/>
            <a:ext cx="4952838" cy="553998"/>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000" dirty="0">
                <a:solidFill>
                  <a:schemeClr val="bg1"/>
                </a:solidFill>
                <a:latin typeface="Poppins" panose="00000500000000000000" pitchFamily="50" charset="0"/>
                <a:ea typeface="Cambria" panose="02040503050406030204" pitchFamily="18" charset="0"/>
                <a:cs typeface="Poppins" panose="00000500000000000000" pitchFamily="50" charset="0"/>
              </a:rPr>
              <a:t>www.taqnyat.sa</a:t>
            </a:r>
          </a:p>
        </p:txBody>
      </p:sp>
      <p:sp>
        <p:nvSpPr>
          <p:cNvPr id="9" name="Rectangle: Rounded Corners 8">
            <a:extLst>
              <a:ext uri="{FF2B5EF4-FFF2-40B4-BE49-F238E27FC236}">
                <a16:creationId xmlns:a16="http://schemas.microsoft.com/office/drawing/2014/main" id="{55444A6E-D888-44C9-A1BD-96910E49F55E}"/>
              </a:ext>
            </a:extLst>
          </p:cNvPr>
          <p:cNvSpPr/>
          <p:nvPr userDrawn="1"/>
        </p:nvSpPr>
        <p:spPr>
          <a:xfrm flipH="1">
            <a:off x="13513107" y="1026419"/>
            <a:ext cx="3312117" cy="897148"/>
          </a:xfrm>
          <a:prstGeom prst="roundRect">
            <a:avLst>
              <a:gd name="adj" fmla="val 50000"/>
            </a:avLst>
          </a:prstGeom>
          <a:solidFill>
            <a:srgbClr val="F98124"/>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10" name="Graphic 9">
            <a:extLst>
              <a:ext uri="{FF2B5EF4-FFF2-40B4-BE49-F238E27FC236}">
                <a16:creationId xmlns:a16="http://schemas.microsoft.com/office/drawing/2014/main" id="{E776E506-1465-45B2-93AD-3E8D7B27E5E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105956" y="977994"/>
            <a:ext cx="4062902" cy="993999"/>
          </a:xfrm>
          <a:prstGeom prst="rect">
            <a:avLst/>
          </a:prstGeom>
        </p:spPr>
      </p:pic>
      <p:sp>
        <p:nvSpPr>
          <p:cNvPr id="12" name="Title 1">
            <a:extLst>
              <a:ext uri="{FF2B5EF4-FFF2-40B4-BE49-F238E27FC236}">
                <a16:creationId xmlns:a16="http://schemas.microsoft.com/office/drawing/2014/main" id="{20388DFF-1FCF-4323-BCA7-F1F79720D059}"/>
              </a:ext>
            </a:extLst>
          </p:cNvPr>
          <p:cNvSpPr>
            <a:spLocks noGrp="1"/>
          </p:cNvSpPr>
          <p:nvPr>
            <p:ph type="ctrTitle"/>
          </p:nvPr>
        </p:nvSpPr>
        <p:spPr>
          <a:xfrm>
            <a:off x="13658850" y="1197994"/>
            <a:ext cx="2949720" cy="553998"/>
          </a:xfrm>
        </p:spPr>
        <p:txBody>
          <a:bodyPr anchor="b"/>
          <a:lstStyle>
            <a:lvl1pPr algn="ctr">
              <a:defRPr lang="en-US" sz="3000" kern="1200" dirty="0">
                <a:solidFill>
                  <a:schemeClr val="bg1"/>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r>
              <a:rPr lang="en-US" dirty="0"/>
              <a:t>Click to edit</a:t>
            </a:r>
          </a:p>
        </p:txBody>
      </p:sp>
    </p:spTree>
    <p:extLst>
      <p:ext uri="{BB962C8B-B14F-4D97-AF65-F5344CB8AC3E}">
        <p14:creationId xmlns:p14="http://schemas.microsoft.com/office/powerpoint/2010/main" val="23163521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12C7F9C-910C-46E1-9600-926140BFB9B6}" type="datetimeFigureOut">
              <a:rPr lang="en-US" smtClean="0"/>
              <a:t>8/15/2024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03923E-B886-4EB9-A3D3-185614D679AC}" type="slidenum">
              <a:rPr lang="en-US" smtClean="0"/>
              <a:t>‹#›</a:t>
            </a:fld>
            <a:endParaRPr lang="en-US"/>
          </a:p>
        </p:txBody>
      </p:sp>
    </p:spTree>
    <p:extLst>
      <p:ext uri="{BB962C8B-B14F-4D97-AF65-F5344CB8AC3E}">
        <p14:creationId xmlns:p14="http://schemas.microsoft.com/office/powerpoint/2010/main" val="33637716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5977473" y="730250"/>
            <a:ext cx="4814173" cy="11623676"/>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534954" y="730250"/>
            <a:ext cx="14163437" cy="1162367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12C7F9C-910C-46E1-9600-926140BFB9B6}" type="datetimeFigureOut">
              <a:rPr lang="en-US" smtClean="0"/>
              <a:t>8/15/2024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03923E-B886-4EB9-A3D3-185614D679AC}" type="slidenum">
              <a:rPr lang="en-US" smtClean="0"/>
              <a:t>‹#›</a:t>
            </a:fld>
            <a:endParaRPr lang="en-US"/>
          </a:p>
        </p:txBody>
      </p:sp>
    </p:spTree>
    <p:extLst>
      <p:ext uri="{BB962C8B-B14F-4D97-AF65-F5344CB8AC3E}">
        <p14:creationId xmlns:p14="http://schemas.microsoft.com/office/powerpoint/2010/main" val="2489142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790825" y="2244726"/>
            <a:ext cx="16744950" cy="4775200"/>
          </a:xfrm>
        </p:spPr>
        <p:txBody>
          <a:bodyPr anchor="b"/>
          <a:lstStyle>
            <a:lvl1pPr algn="ctr">
              <a:defRPr sz="10988"/>
            </a:lvl1pPr>
          </a:lstStyle>
          <a:p>
            <a:r>
              <a:rPr lang="en-US"/>
              <a:t>Click to edit Master title style</a:t>
            </a:r>
            <a:endParaRPr lang="en-US" dirty="0"/>
          </a:p>
        </p:txBody>
      </p:sp>
      <p:sp>
        <p:nvSpPr>
          <p:cNvPr id="3" name="Subtitle 2"/>
          <p:cNvSpPr>
            <a:spLocks noGrp="1"/>
          </p:cNvSpPr>
          <p:nvPr>
            <p:ph type="subTitle" idx="1"/>
          </p:nvPr>
        </p:nvSpPr>
        <p:spPr>
          <a:xfrm>
            <a:off x="2790825" y="7204076"/>
            <a:ext cx="16744950" cy="3311524"/>
          </a:xfrm>
        </p:spPr>
        <p:txBody>
          <a:bodyPr/>
          <a:lstStyle>
            <a:lvl1pPr marL="0" indent="0" algn="ctr">
              <a:buNone/>
              <a:defRPr sz="4395"/>
            </a:lvl1pPr>
            <a:lvl2pPr marL="837270" indent="0" algn="ctr">
              <a:buNone/>
              <a:defRPr sz="3663"/>
            </a:lvl2pPr>
            <a:lvl3pPr marL="1674541" indent="0" algn="ctr">
              <a:buNone/>
              <a:defRPr sz="3296"/>
            </a:lvl3pPr>
            <a:lvl4pPr marL="2511811" indent="0" algn="ctr">
              <a:buNone/>
              <a:defRPr sz="2930"/>
            </a:lvl4pPr>
            <a:lvl5pPr marL="3349081" indent="0" algn="ctr">
              <a:buNone/>
              <a:defRPr sz="2930"/>
            </a:lvl5pPr>
            <a:lvl6pPr marL="4186352" indent="0" algn="ctr">
              <a:buNone/>
              <a:defRPr sz="2930"/>
            </a:lvl6pPr>
            <a:lvl7pPr marL="5023622" indent="0" algn="ctr">
              <a:buNone/>
              <a:defRPr sz="2930"/>
            </a:lvl7pPr>
            <a:lvl8pPr marL="5860893" indent="0" algn="ctr">
              <a:buNone/>
              <a:defRPr sz="2930"/>
            </a:lvl8pPr>
            <a:lvl9pPr marL="6698163" indent="0" algn="ctr">
              <a:buNone/>
              <a:defRPr sz="293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12C7F9C-910C-46E1-9600-926140BFB9B6}" type="datetimeFigureOut">
              <a:rPr lang="en-US" smtClean="0"/>
              <a:t>8/15/2024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03923E-B886-4EB9-A3D3-185614D679AC}" type="slidenum">
              <a:rPr lang="en-US" smtClean="0"/>
              <a:t>‹#›</a:t>
            </a:fld>
            <a:endParaRPr lang="en-US"/>
          </a:p>
        </p:txBody>
      </p:sp>
    </p:spTree>
    <p:extLst>
      <p:ext uri="{BB962C8B-B14F-4D97-AF65-F5344CB8AC3E}">
        <p14:creationId xmlns:p14="http://schemas.microsoft.com/office/powerpoint/2010/main" val="40492830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E09A04C-ABD3-478B-959D-1171D5A0C9A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8" name="Picture 7">
            <a:extLst>
              <a:ext uri="{FF2B5EF4-FFF2-40B4-BE49-F238E27FC236}">
                <a16:creationId xmlns:a16="http://schemas.microsoft.com/office/drawing/2014/main" id="{7CE89BA0-0590-487E-8AC9-BE5E2C44396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153235" y="1371600"/>
            <a:ext cx="4583331" cy="9658350"/>
          </a:xfrm>
          <a:prstGeom prst="rect">
            <a:avLst/>
          </a:prstGeom>
        </p:spPr>
      </p:pic>
      <p:pic>
        <p:nvPicPr>
          <p:cNvPr id="9" name="Graphic 8">
            <a:extLst>
              <a:ext uri="{FF2B5EF4-FFF2-40B4-BE49-F238E27FC236}">
                <a16:creationId xmlns:a16="http://schemas.microsoft.com/office/drawing/2014/main" id="{5C4FE6D3-7A64-4348-A60B-B9138C1C7DAA}"/>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0" y="0"/>
            <a:ext cx="538614" cy="13716000"/>
          </a:xfrm>
          <a:prstGeom prst="rect">
            <a:avLst/>
          </a:prstGeom>
        </p:spPr>
      </p:pic>
      <p:sp>
        <p:nvSpPr>
          <p:cNvPr id="11" name="Title 1">
            <a:extLst>
              <a:ext uri="{FF2B5EF4-FFF2-40B4-BE49-F238E27FC236}">
                <a16:creationId xmlns:a16="http://schemas.microsoft.com/office/drawing/2014/main" id="{BB93C3C3-7821-444D-B7D7-BA95944D5A66}"/>
              </a:ext>
            </a:extLst>
          </p:cNvPr>
          <p:cNvSpPr>
            <a:spLocks noGrp="1"/>
          </p:cNvSpPr>
          <p:nvPr>
            <p:ph type="title"/>
          </p:nvPr>
        </p:nvSpPr>
        <p:spPr>
          <a:xfrm>
            <a:off x="8141887" y="2108235"/>
            <a:ext cx="10328016" cy="2651126"/>
          </a:xfrm>
        </p:spPr>
        <p:txBody>
          <a:bodyPr/>
          <a:lstStyle>
            <a:lvl1pPr algn="ctr">
              <a:defRPr lang="en-US" sz="7000"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Tree>
    <p:extLst>
      <p:ext uri="{BB962C8B-B14F-4D97-AF65-F5344CB8AC3E}">
        <p14:creationId xmlns:p14="http://schemas.microsoft.com/office/powerpoint/2010/main" val="28800887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41A3B405-148B-44B9-8C71-892868F89E5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14" name="Picture 13">
            <a:extLst>
              <a:ext uri="{FF2B5EF4-FFF2-40B4-BE49-F238E27FC236}">
                <a16:creationId xmlns:a16="http://schemas.microsoft.com/office/drawing/2014/main" id="{B5E6D9CA-1F14-46D4-811A-7B0A842B153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a:off x="1829243" y="4717508"/>
            <a:ext cx="4908319" cy="7324550"/>
          </a:xfrm>
          <a:prstGeom prst="rect">
            <a:avLst/>
          </a:prstGeom>
        </p:spPr>
      </p:pic>
      <p:pic>
        <p:nvPicPr>
          <p:cNvPr id="15" name="Graphic 14">
            <a:extLst>
              <a:ext uri="{FF2B5EF4-FFF2-40B4-BE49-F238E27FC236}">
                <a16:creationId xmlns:a16="http://schemas.microsoft.com/office/drawing/2014/main" id="{4866E03C-A2E0-4F22-AC5E-62D3AAC3F7E2}"/>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22036" y="0"/>
            <a:ext cx="538614" cy="13716000"/>
          </a:xfrm>
          <a:prstGeom prst="rect">
            <a:avLst/>
          </a:prstGeom>
        </p:spPr>
      </p:pic>
      <p:sp>
        <p:nvSpPr>
          <p:cNvPr id="16" name="Rectangle 15">
            <a:extLst>
              <a:ext uri="{FF2B5EF4-FFF2-40B4-BE49-F238E27FC236}">
                <a16:creationId xmlns:a16="http://schemas.microsoft.com/office/drawing/2014/main" id="{15F5F8E1-3D4F-4EE0-AE98-69D0C4C50FB6}"/>
              </a:ext>
            </a:extLst>
          </p:cNvPr>
          <p:cNvSpPr/>
          <p:nvPr userDrawn="1"/>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9" name="Title 1">
            <a:extLst>
              <a:ext uri="{FF2B5EF4-FFF2-40B4-BE49-F238E27FC236}">
                <a16:creationId xmlns:a16="http://schemas.microsoft.com/office/drawing/2014/main" id="{137C3FCD-EE98-4C50-865E-4BAB092FB731}"/>
              </a:ext>
            </a:extLst>
          </p:cNvPr>
          <p:cNvSpPr>
            <a:spLocks noGrp="1"/>
          </p:cNvSpPr>
          <p:nvPr>
            <p:ph type="title"/>
          </p:nvPr>
        </p:nvSpPr>
        <p:spPr>
          <a:xfrm>
            <a:off x="2386441" y="780610"/>
            <a:ext cx="19256693" cy="1699657"/>
          </a:xfrm>
        </p:spPr>
        <p:txBody>
          <a:bodyPr anchor="b">
            <a:normAutofit/>
          </a:bodyPr>
          <a:lstStyle>
            <a:lvl1pPr algn="r">
              <a:defRPr lang="en-US" sz="7000"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
        <p:nvSpPr>
          <p:cNvPr id="20" name="Text Placeholder 2">
            <a:extLst>
              <a:ext uri="{FF2B5EF4-FFF2-40B4-BE49-F238E27FC236}">
                <a16:creationId xmlns:a16="http://schemas.microsoft.com/office/drawing/2014/main" id="{6C507084-A84A-489C-9A10-598E2EF7E5C3}"/>
              </a:ext>
            </a:extLst>
          </p:cNvPr>
          <p:cNvSpPr>
            <a:spLocks noGrp="1"/>
          </p:cNvSpPr>
          <p:nvPr>
            <p:ph type="body" idx="1"/>
          </p:nvPr>
        </p:nvSpPr>
        <p:spPr>
          <a:xfrm>
            <a:off x="8242888" y="4717508"/>
            <a:ext cx="13400246" cy="7703092"/>
          </a:xfrm>
        </p:spPr>
        <p:txBody>
          <a:bodyPr/>
          <a:lstStyle>
            <a:lvl1pPr marL="0" indent="0" algn="r">
              <a:buNone/>
              <a:defRPr lang="en-US" sz="3200" kern="1200" spc="100" dirty="0">
                <a:solidFill>
                  <a:srgbClr val="7030A0"/>
                </a:solidFill>
                <a:latin typeface="DIN NEXT™ ARABIC REGULAR" panose="020B0503020203050203" pitchFamily="34" charset="-78"/>
                <a:ea typeface="Microsoft YaHei Light" panose="020B0502040204020203" pitchFamily="34" charset="-122"/>
                <a:cs typeface="DIN NEXT™ ARABIC REGULAR" panose="020B0503020203050203" pitchFamily="34" charset="-78"/>
              </a:defRPr>
            </a:lvl1pPr>
            <a:lvl2pPr marL="837270" indent="0">
              <a:buNone/>
              <a:defRPr sz="3663">
                <a:solidFill>
                  <a:schemeClr val="tx1">
                    <a:tint val="75000"/>
                  </a:schemeClr>
                </a:solidFill>
              </a:defRPr>
            </a:lvl2pPr>
            <a:lvl3pPr marL="1674541" indent="0">
              <a:buNone/>
              <a:defRPr sz="3296">
                <a:solidFill>
                  <a:schemeClr val="tx1">
                    <a:tint val="75000"/>
                  </a:schemeClr>
                </a:solidFill>
              </a:defRPr>
            </a:lvl3pPr>
            <a:lvl4pPr marL="2511811" indent="0">
              <a:buNone/>
              <a:defRPr sz="2930">
                <a:solidFill>
                  <a:schemeClr val="tx1">
                    <a:tint val="75000"/>
                  </a:schemeClr>
                </a:solidFill>
              </a:defRPr>
            </a:lvl4pPr>
            <a:lvl5pPr marL="3349081" indent="0">
              <a:buNone/>
              <a:defRPr sz="2930">
                <a:solidFill>
                  <a:schemeClr val="tx1">
                    <a:tint val="75000"/>
                  </a:schemeClr>
                </a:solidFill>
              </a:defRPr>
            </a:lvl5pPr>
            <a:lvl6pPr marL="4186352" indent="0">
              <a:buNone/>
              <a:defRPr sz="2930">
                <a:solidFill>
                  <a:schemeClr val="tx1">
                    <a:tint val="75000"/>
                  </a:schemeClr>
                </a:solidFill>
              </a:defRPr>
            </a:lvl6pPr>
            <a:lvl7pPr marL="5023622" indent="0">
              <a:buNone/>
              <a:defRPr sz="2930">
                <a:solidFill>
                  <a:schemeClr val="tx1">
                    <a:tint val="75000"/>
                  </a:schemeClr>
                </a:solidFill>
              </a:defRPr>
            </a:lvl7pPr>
            <a:lvl8pPr marL="5860893" indent="0">
              <a:buNone/>
              <a:defRPr sz="2930">
                <a:solidFill>
                  <a:schemeClr val="tx1">
                    <a:tint val="75000"/>
                  </a:schemeClr>
                </a:solidFill>
              </a:defRPr>
            </a:lvl8pPr>
            <a:lvl9pPr marL="6698163" indent="0">
              <a:buNone/>
              <a:defRPr sz="293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15941116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bg>
      <p:bgPr>
        <a:solidFill>
          <a:srgbClr val="FDE7D5"/>
        </a:solidFill>
        <a:effectLst/>
      </p:bgPr>
    </p:bg>
    <p:spTree>
      <p:nvGrpSpPr>
        <p:cNvPr id="1" name=""/>
        <p:cNvGrpSpPr/>
        <p:nvPr/>
      </p:nvGrpSpPr>
      <p:grpSpPr>
        <a:xfrm>
          <a:off x="0" y="0"/>
          <a:ext cx="0" cy="0"/>
          <a:chOff x="0" y="0"/>
          <a:chExt cx="0" cy="0"/>
        </a:xfrm>
      </p:grpSpPr>
      <p:sp>
        <p:nvSpPr>
          <p:cNvPr id="50" name="Title 1">
            <a:extLst>
              <a:ext uri="{FF2B5EF4-FFF2-40B4-BE49-F238E27FC236}">
                <a16:creationId xmlns:a16="http://schemas.microsoft.com/office/drawing/2014/main" id="{38AF147C-5AA8-4E12-9AA8-299611D6EBDA}"/>
              </a:ext>
            </a:extLst>
          </p:cNvPr>
          <p:cNvSpPr>
            <a:spLocks noGrp="1"/>
          </p:cNvSpPr>
          <p:nvPr>
            <p:ph type="title"/>
          </p:nvPr>
        </p:nvSpPr>
        <p:spPr>
          <a:xfrm>
            <a:off x="0" y="1012764"/>
            <a:ext cx="22326600" cy="1699657"/>
          </a:xfrm>
        </p:spPr>
        <p:txBody>
          <a:bodyPr anchor="b">
            <a:normAutofit/>
          </a:bodyPr>
          <a:lstStyle>
            <a:lvl1pPr algn="ctr">
              <a:defRPr lang="en-US" sz="7000" b="1" kern="1200" dirty="0">
                <a:solidFill>
                  <a:srgbClr val="7030A0"/>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
        <p:nvSpPr>
          <p:cNvPr id="51" name="Text Placeholder 2">
            <a:extLst>
              <a:ext uri="{FF2B5EF4-FFF2-40B4-BE49-F238E27FC236}">
                <a16:creationId xmlns:a16="http://schemas.microsoft.com/office/drawing/2014/main" id="{FA4C9F43-5103-486C-91C9-E8ED04569E74}"/>
              </a:ext>
            </a:extLst>
          </p:cNvPr>
          <p:cNvSpPr>
            <a:spLocks noGrp="1"/>
          </p:cNvSpPr>
          <p:nvPr>
            <p:ph type="body" idx="1"/>
          </p:nvPr>
        </p:nvSpPr>
        <p:spPr>
          <a:xfrm>
            <a:off x="0" y="2766297"/>
            <a:ext cx="22326600" cy="2133600"/>
          </a:xfrm>
        </p:spPr>
        <p:txBody>
          <a:bodyPr>
            <a:normAutofit/>
          </a:bodyPr>
          <a:lstStyle>
            <a:lvl1pPr marL="0" indent="0" algn="ctr">
              <a:buNone/>
              <a:defRPr lang="en-US" sz="3600" kern="1200" dirty="0">
                <a:solidFill>
                  <a:srgbClr val="7030A0"/>
                </a:solidFill>
                <a:latin typeface="DIN NEXT™ ARABIC REGULAR" panose="020B0503020203050203" pitchFamily="34" charset="-78"/>
                <a:ea typeface="Cambria" panose="02040503050406030204" pitchFamily="18" charset="0"/>
                <a:cs typeface="DIN NEXT™ ARABIC REGULAR" panose="020B0503020203050203" pitchFamily="34" charset="-78"/>
              </a:defRPr>
            </a:lvl1pPr>
            <a:lvl2pPr marL="837270" indent="0">
              <a:buNone/>
              <a:defRPr sz="3663">
                <a:solidFill>
                  <a:schemeClr val="tx1">
                    <a:tint val="75000"/>
                  </a:schemeClr>
                </a:solidFill>
              </a:defRPr>
            </a:lvl2pPr>
            <a:lvl3pPr marL="1674541" indent="0">
              <a:buNone/>
              <a:defRPr sz="3296">
                <a:solidFill>
                  <a:schemeClr val="tx1">
                    <a:tint val="75000"/>
                  </a:schemeClr>
                </a:solidFill>
              </a:defRPr>
            </a:lvl3pPr>
            <a:lvl4pPr marL="2511811" indent="0">
              <a:buNone/>
              <a:defRPr sz="2930">
                <a:solidFill>
                  <a:schemeClr val="tx1">
                    <a:tint val="75000"/>
                  </a:schemeClr>
                </a:solidFill>
              </a:defRPr>
            </a:lvl4pPr>
            <a:lvl5pPr marL="3349081" indent="0">
              <a:buNone/>
              <a:defRPr sz="2930">
                <a:solidFill>
                  <a:schemeClr val="tx1">
                    <a:tint val="75000"/>
                  </a:schemeClr>
                </a:solidFill>
              </a:defRPr>
            </a:lvl5pPr>
            <a:lvl6pPr marL="4186352" indent="0">
              <a:buNone/>
              <a:defRPr sz="2930">
                <a:solidFill>
                  <a:schemeClr val="tx1">
                    <a:tint val="75000"/>
                  </a:schemeClr>
                </a:solidFill>
              </a:defRPr>
            </a:lvl6pPr>
            <a:lvl7pPr marL="5023622" indent="0">
              <a:buNone/>
              <a:defRPr sz="2930">
                <a:solidFill>
                  <a:schemeClr val="tx1">
                    <a:tint val="75000"/>
                  </a:schemeClr>
                </a:solidFill>
              </a:defRPr>
            </a:lvl7pPr>
            <a:lvl8pPr marL="5860893" indent="0">
              <a:buNone/>
              <a:defRPr sz="2930">
                <a:solidFill>
                  <a:schemeClr val="tx1">
                    <a:tint val="75000"/>
                  </a:schemeClr>
                </a:solidFill>
              </a:defRPr>
            </a:lvl8pPr>
            <a:lvl9pPr marL="6698163" indent="0">
              <a:buNone/>
              <a:defRPr sz="293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7731687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CFA4D92-3DAE-4833-9AC2-904024E1122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17" name="Graphic 16">
            <a:extLst>
              <a:ext uri="{FF2B5EF4-FFF2-40B4-BE49-F238E27FC236}">
                <a16:creationId xmlns:a16="http://schemas.microsoft.com/office/drawing/2014/main" id="{ED19DD0F-B823-4062-868E-545A54A144E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18" name="Rectangle 17">
            <a:extLst>
              <a:ext uri="{FF2B5EF4-FFF2-40B4-BE49-F238E27FC236}">
                <a16:creationId xmlns:a16="http://schemas.microsoft.com/office/drawing/2014/main" id="{80D6F450-7956-49D1-B4C2-EA7E73E71ECA}"/>
              </a:ext>
            </a:extLst>
          </p:cNvPr>
          <p:cNvSpPr/>
          <p:nvPr userDrawn="1"/>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4" name="Title 1">
            <a:extLst>
              <a:ext uri="{FF2B5EF4-FFF2-40B4-BE49-F238E27FC236}">
                <a16:creationId xmlns:a16="http://schemas.microsoft.com/office/drawing/2014/main" id="{1D45355B-02F3-4DBB-A727-8600E5D60E82}"/>
              </a:ext>
            </a:extLst>
          </p:cNvPr>
          <p:cNvSpPr txBox="1">
            <a:spLocks/>
          </p:cNvSpPr>
          <p:nvPr userDrawn="1"/>
        </p:nvSpPr>
        <p:spPr>
          <a:xfrm>
            <a:off x="39987" y="76834"/>
            <a:ext cx="22286613" cy="1413786"/>
          </a:xfrm>
          <a:prstGeom prst="rect">
            <a:avLst/>
          </a:prstGeom>
        </p:spPr>
        <p:txBody>
          <a:bodyPr vert="horz" lIns="91440" tIns="45720" rIns="91440" bIns="45720" rtlCol="0" anchor="ctr">
            <a:normAutofit/>
          </a:bodyPr>
          <a:lstStyle>
            <a:lvl1pPr algn="l" defTabSz="1674541" rtl="0" eaLnBrk="1" latinLnBrk="0" hangingPunct="1">
              <a:lnSpc>
                <a:spcPct val="90000"/>
              </a:lnSpc>
              <a:spcBef>
                <a:spcPct val="0"/>
              </a:spcBef>
              <a:buNone/>
              <a:defRPr lang="en-US" sz="6000" b="1"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pPr algn="ctr"/>
            <a:r>
              <a:rPr lang="en-US" dirty="0"/>
              <a:t>Click to edit</a:t>
            </a:r>
          </a:p>
        </p:txBody>
      </p:sp>
      <p:sp>
        <p:nvSpPr>
          <p:cNvPr id="25" name="Title 1">
            <a:extLst>
              <a:ext uri="{FF2B5EF4-FFF2-40B4-BE49-F238E27FC236}">
                <a16:creationId xmlns:a16="http://schemas.microsoft.com/office/drawing/2014/main" id="{184F34DB-B630-4FF9-8B04-99B793A311AD}"/>
              </a:ext>
            </a:extLst>
          </p:cNvPr>
          <p:cNvSpPr>
            <a:spLocks noGrp="1"/>
          </p:cNvSpPr>
          <p:nvPr>
            <p:ph type="title"/>
          </p:nvPr>
        </p:nvSpPr>
        <p:spPr>
          <a:xfrm>
            <a:off x="39987" y="1490620"/>
            <a:ext cx="22246626" cy="1450212"/>
          </a:xfrm>
        </p:spPr>
        <p:txBody>
          <a:bodyPr>
            <a:normAutofit/>
          </a:bodyPr>
          <a:lstStyle>
            <a:lvl1pPr algn="ctr">
              <a:defRPr lang="en-US" sz="4000" kern="1200" dirty="0">
                <a:solidFill>
                  <a:schemeClr val="bg1"/>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r>
              <a:rPr lang="en-US" dirty="0"/>
              <a:t>Click to edit</a:t>
            </a:r>
          </a:p>
        </p:txBody>
      </p:sp>
      <p:sp>
        <p:nvSpPr>
          <p:cNvPr id="26" name="Title 1">
            <a:extLst>
              <a:ext uri="{FF2B5EF4-FFF2-40B4-BE49-F238E27FC236}">
                <a16:creationId xmlns:a16="http://schemas.microsoft.com/office/drawing/2014/main" id="{4A4D34C0-EC6A-479F-8E39-CC4B847FD7A4}"/>
              </a:ext>
            </a:extLst>
          </p:cNvPr>
          <p:cNvSpPr txBox="1">
            <a:spLocks/>
          </p:cNvSpPr>
          <p:nvPr userDrawn="1"/>
        </p:nvSpPr>
        <p:spPr>
          <a:xfrm>
            <a:off x="0" y="3171198"/>
            <a:ext cx="22246626" cy="1450212"/>
          </a:xfrm>
          <a:prstGeom prst="rect">
            <a:avLst/>
          </a:prstGeom>
        </p:spPr>
        <p:txBody>
          <a:bodyPr vert="horz" lIns="91440" tIns="45720" rIns="91440" bIns="45720" rtlCol="0" anchor="ctr">
            <a:normAutofit/>
          </a:bodyPr>
          <a:lstStyle>
            <a:lvl1pPr algn="ctr" defTabSz="1674541" rtl="0" eaLnBrk="1" latinLnBrk="0" hangingPunct="1">
              <a:lnSpc>
                <a:spcPct val="90000"/>
              </a:lnSpc>
              <a:spcBef>
                <a:spcPct val="0"/>
              </a:spcBef>
              <a:buNone/>
              <a:defRPr lang="en-US" sz="4000" kern="1200" dirty="0">
                <a:solidFill>
                  <a:schemeClr val="bg1"/>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r>
              <a:rPr lang="en-US" sz="4000" kern="1200" dirty="0">
                <a:solidFill>
                  <a:srgbClr val="7030A0"/>
                </a:solidFill>
                <a:effectLst/>
                <a:latin typeface="DIN NEXT™ ARABIC REGULAR" panose="020B0503020203050203" pitchFamily="34" charset="-78"/>
                <a:cs typeface="DIN NEXT™ ARABIC REGULAR" panose="020B0503020203050203" pitchFamily="34" charset="-78"/>
              </a:rPr>
              <a:t>Click to edit</a:t>
            </a:r>
          </a:p>
        </p:txBody>
      </p:sp>
    </p:spTree>
    <p:extLst>
      <p:ext uri="{BB962C8B-B14F-4D97-AF65-F5344CB8AC3E}">
        <p14:creationId xmlns:p14="http://schemas.microsoft.com/office/powerpoint/2010/main" val="6289071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86C68F8-666D-4A37-8297-E8FB2482293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7" name="Graphic 6">
            <a:extLst>
              <a:ext uri="{FF2B5EF4-FFF2-40B4-BE49-F238E27FC236}">
                <a16:creationId xmlns:a16="http://schemas.microsoft.com/office/drawing/2014/main" id="{1649B26A-BE85-4A67-9067-C7DAD110006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10" name="Title 1">
            <a:extLst>
              <a:ext uri="{FF2B5EF4-FFF2-40B4-BE49-F238E27FC236}">
                <a16:creationId xmlns:a16="http://schemas.microsoft.com/office/drawing/2014/main" id="{6191764A-780F-4ADE-812E-59F0DD1FDC29}"/>
              </a:ext>
            </a:extLst>
          </p:cNvPr>
          <p:cNvSpPr>
            <a:spLocks noGrp="1"/>
          </p:cNvSpPr>
          <p:nvPr>
            <p:ph type="title"/>
          </p:nvPr>
        </p:nvSpPr>
        <p:spPr>
          <a:xfrm>
            <a:off x="39987" y="5532436"/>
            <a:ext cx="22326600" cy="2651126"/>
          </a:xfrm>
        </p:spPr>
        <p:txBody>
          <a:bodyPr>
            <a:normAutofit/>
          </a:bodyPr>
          <a:lstStyle>
            <a:lvl1pPr algn="ctr">
              <a:defRPr lang="en-US" sz="7200" b="1"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 Master title style</a:t>
            </a:r>
          </a:p>
        </p:txBody>
      </p:sp>
    </p:spTree>
    <p:extLst>
      <p:ext uri="{BB962C8B-B14F-4D97-AF65-F5344CB8AC3E}">
        <p14:creationId xmlns:p14="http://schemas.microsoft.com/office/powerpoint/2010/main" val="21947465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4496B88-6CF5-4445-9CD3-38BEA71D2C93}"/>
              </a:ext>
            </a:extLst>
          </p:cNvPr>
          <p:cNvSpPr/>
          <p:nvPr userDrawn="1"/>
        </p:nvSpPr>
        <p:spPr>
          <a:xfrm>
            <a:off x="11163300" y="0"/>
            <a:ext cx="11163300" cy="13716000"/>
          </a:xfrm>
          <a:prstGeom prst="rect">
            <a:avLst/>
          </a:prstGeom>
          <a:solidFill>
            <a:srgbClr val="FDE7D5"/>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nvGrpSpPr>
          <p:cNvPr id="8" name="Group 7">
            <a:extLst>
              <a:ext uri="{FF2B5EF4-FFF2-40B4-BE49-F238E27FC236}">
                <a16:creationId xmlns:a16="http://schemas.microsoft.com/office/drawing/2014/main" id="{2A1390DB-DBAE-432F-9CF2-0A34E261F75D}"/>
              </a:ext>
            </a:extLst>
          </p:cNvPr>
          <p:cNvGrpSpPr/>
          <p:nvPr userDrawn="1"/>
        </p:nvGrpSpPr>
        <p:grpSpPr>
          <a:xfrm rot="5400000">
            <a:off x="4679728" y="286669"/>
            <a:ext cx="2140749" cy="7697586"/>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9" name="Rectangle: Rounded Corners 8">
              <a:extLst>
                <a:ext uri="{FF2B5EF4-FFF2-40B4-BE49-F238E27FC236}">
                  <a16:creationId xmlns:a16="http://schemas.microsoft.com/office/drawing/2014/main" id="{CE69C98E-385B-4BFE-8B2C-10F45114A1A0}"/>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0" name="Rectangle: Rounded Corners 9">
              <a:extLst>
                <a:ext uri="{FF2B5EF4-FFF2-40B4-BE49-F238E27FC236}">
                  <a16:creationId xmlns:a16="http://schemas.microsoft.com/office/drawing/2014/main" id="{CE489FBD-036F-4E99-AF70-3180B65A9924}"/>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11" name="Group 10">
            <a:extLst>
              <a:ext uri="{FF2B5EF4-FFF2-40B4-BE49-F238E27FC236}">
                <a16:creationId xmlns:a16="http://schemas.microsoft.com/office/drawing/2014/main" id="{4F07F4E7-5748-4E37-B5A8-17B75C16AE43}"/>
              </a:ext>
            </a:extLst>
          </p:cNvPr>
          <p:cNvGrpSpPr/>
          <p:nvPr userDrawn="1"/>
        </p:nvGrpSpPr>
        <p:grpSpPr>
          <a:xfrm rot="5400000">
            <a:off x="4707977" y="2989961"/>
            <a:ext cx="2140748" cy="7697586"/>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2" name="Rectangle: Rounded Corners 11">
              <a:extLst>
                <a:ext uri="{FF2B5EF4-FFF2-40B4-BE49-F238E27FC236}">
                  <a16:creationId xmlns:a16="http://schemas.microsoft.com/office/drawing/2014/main" id="{95C33F7F-CBF3-4512-848D-56013DBAA7E4}"/>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3" name="Rectangle: Rounded Corners 12">
              <a:extLst>
                <a:ext uri="{FF2B5EF4-FFF2-40B4-BE49-F238E27FC236}">
                  <a16:creationId xmlns:a16="http://schemas.microsoft.com/office/drawing/2014/main" id="{BB0A8AA4-D001-4D38-B2EE-C62F73D2EC7E}"/>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14" name="Group 13">
            <a:extLst>
              <a:ext uri="{FF2B5EF4-FFF2-40B4-BE49-F238E27FC236}">
                <a16:creationId xmlns:a16="http://schemas.microsoft.com/office/drawing/2014/main" id="{F20E6439-CD2A-4E87-A272-15C15DE96E19}"/>
              </a:ext>
            </a:extLst>
          </p:cNvPr>
          <p:cNvGrpSpPr/>
          <p:nvPr userDrawn="1"/>
        </p:nvGrpSpPr>
        <p:grpSpPr>
          <a:xfrm rot="5400000">
            <a:off x="4707976" y="5731748"/>
            <a:ext cx="2140750" cy="7697586"/>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5" name="Rectangle: Rounded Corners 14">
              <a:extLst>
                <a:ext uri="{FF2B5EF4-FFF2-40B4-BE49-F238E27FC236}">
                  <a16:creationId xmlns:a16="http://schemas.microsoft.com/office/drawing/2014/main" id="{817C2725-A8D2-4EF6-AB81-93D214CA6FFE}"/>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6" name="Rectangle: Rounded Corners 15">
              <a:extLst>
                <a:ext uri="{FF2B5EF4-FFF2-40B4-BE49-F238E27FC236}">
                  <a16:creationId xmlns:a16="http://schemas.microsoft.com/office/drawing/2014/main" id="{5D268415-9E4B-400D-BB55-2A6B5232874C}"/>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pic>
        <p:nvPicPr>
          <p:cNvPr id="20" name="Picture 19">
            <a:extLst>
              <a:ext uri="{FF2B5EF4-FFF2-40B4-BE49-F238E27FC236}">
                <a16:creationId xmlns:a16="http://schemas.microsoft.com/office/drawing/2014/main" id="{91F69EFA-EF87-41AE-BA44-206731EF79D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1695" y="3953045"/>
            <a:ext cx="466406" cy="364834"/>
          </a:xfrm>
          <a:prstGeom prst="rect">
            <a:avLst/>
          </a:prstGeom>
        </p:spPr>
      </p:pic>
      <p:pic>
        <p:nvPicPr>
          <p:cNvPr id="21" name="Picture 20">
            <a:extLst>
              <a:ext uri="{FF2B5EF4-FFF2-40B4-BE49-F238E27FC236}">
                <a16:creationId xmlns:a16="http://schemas.microsoft.com/office/drawing/2014/main" id="{F8E4D99F-3B23-41EF-8B58-02835156E8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1695" y="6656337"/>
            <a:ext cx="466406" cy="364834"/>
          </a:xfrm>
          <a:prstGeom prst="rect">
            <a:avLst/>
          </a:prstGeom>
        </p:spPr>
      </p:pic>
      <p:pic>
        <p:nvPicPr>
          <p:cNvPr id="22" name="Picture 21">
            <a:extLst>
              <a:ext uri="{FF2B5EF4-FFF2-40B4-BE49-F238E27FC236}">
                <a16:creationId xmlns:a16="http://schemas.microsoft.com/office/drawing/2014/main" id="{C8E89DE4-3F7E-4F07-830D-0207F747A9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1695" y="9398124"/>
            <a:ext cx="466406" cy="364834"/>
          </a:xfrm>
          <a:prstGeom prst="rect">
            <a:avLst/>
          </a:prstGeom>
        </p:spPr>
      </p:pic>
      <p:sp>
        <p:nvSpPr>
          <p:cNvPr id="24" name="Title 1">
            <a:extLst>
              <a:ext uri="{FF2B5EF4-FFF2-40B4-BE49-F238E27FC236}">
                <a16:creationId xmlns:a16="http://schemas.microsoft.com/office/drawing/2014/main" id="{EFA088C4-9269-4314-9A9B-C7D79BD47831}"/>
              </a:ext>
            </a:extLst>
          </p:cNvPr>
          <p:cNvSpPr>
            <a:spLocks noGrp="1"/>
          </p:cNvSpPr>
          <p:nvPr>
            <p:ph type="title"/>
          </p:nvPr>
        </p:nvSpPr>
        <p:spPr>
          <a:xfrm>
            <a:off x="11191550" y="7048091"/>
            <a:ext cx="11135050" cy="1154671"/>
          </a:xfrm>
        </p:spPr>
        <p:txBody>
          <a:bodyPr>
            <a:normAutofit/>
          </a:bodyPr>
          <a:lstStyle>
            <a:lvl1pPr algn="ctr">
              <a:defRPr lang="en-US" sz="7000" b="1" kern="1200" dirty="0">
                <a:solidFill>
                  <a:srgbClr val="7030A0"/>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
        <p:nvSpPr>
          <p:cNvPr id="26" name="Picture Placeholder 2">
            <a:extLst>
              <a:ext uri="{FF2B5EF4-FFF2-40B4-BE49-F238E27FC236}">
                <a16:creationId xmlns:a16="http://schemas.microsoft.com/office/drawing/2014/main" id="{FE5F9254-FA71-4B4D-B4B4-BC0BE6643538}"/>
              </a:ext>
            </a:extLst>
          </p:cNvPr>
          <p:cNvSpPr>
            <a:spLocks noGrp="1" noChangeAspect="1"/>
          </p:cNvSpPr>
          <p:nvPr>
            <p:ph type="pic" idx="1" hasCustomPrompt="1"/>
          </p:nvPr>
        </p:nvSpPr>
        <p:spPr>
          <a:xfrm>
            <a:off x="14500675" y="3988025"/>
            <a:ext cx="4254499" cy="3033146"/>
          </a:xfrm>
        </p:spPr>
        <p:txBody>
          <a:bodyPr anchor="t"/>
          <a:lstStyle>
            <a:lvl1pPr marL="0" indent="0" algn="ctr">
              <a:buNone/>
              <a:defRPr sz="5860"/>
            </a:lvl1pPr>
            <a:lvl2pPr marL="837270" indent="0">
              <a:buNone/>
              <a:defRPr sz="5128"/>
            </a:lvl2pPr>
            <a:lvl3pPr marL="1674541" indent="0">
              <a:buNone/>
              <a:defRPr sz="4395"/>
            </a:lvl3pPr>
            <a:lvl4pPr marL="2511811" indent="0">
              <a:buNone/>
              <a:defRPr sz="3663"/>
            </a:lvl4pPr>
            <a:lvl5pPr marL="3349081" indent="0">
              <a:buNone/>
              <a:defRPr sz="3663"/>
            </a:lvl5pPr>
            <a:lvl6pPr marL="4186352" indent="0">
              <a:buNone/>
              <a:defRPr sz="3663"/>
            </a:lvl6pPr>
            <a:lvl7pPr marL="5023622" indent="0">
              <a:buNone/>
              <a:defRPr sz="3663"/>
            </a:lvl7pPr>
            <a:lvl8pPr marL="5860893" indent="0">
              <a:buNone/>
              <a:defRPr sz="3663"/>
            </a:lvl8pPr>
            <a:lvl9pPr marL="6698163" indent="0">
              <a:buNone/>
              <a:defRPr sz="3663"/>
            </a:lvl9pPr>
          </a:lstStyle>
          <a:p>
            <a:r>
              <a:rPr lang="en-US" dirty="0"/>
              <a:t>add picture</a:t>
            </a:r>
          </a:p>
        </p:txBody>
      </p:sp>
      <p:sp>
        <p:nvSpPr>
          <p:cNvPr id="35" name="Content Placeholder 34">
            <a:extLst>
              <a:ext uri="{FF2B5EF4-FFF2-40B4-BE49-F238E27FC236}">
                <a16:creationId xmlns:a16="http://schemas.microsoft.com/office/drawing/2014/main" id="{C808BD86-26CA-40E6-A12A-494A793CDA60}"/>
              </a:ext>
            </a:extLst>
          </p:cNvPr>
          <p:cNvSpPr>
            <a:spLocks noGrp="1"/>
          </p:cNvSpPr>
          <p:nvPr>
            <p:ph sz="quarter" idx="10"/>
          </p:nvPr>
        </p:nvSpPr>
        <p:spPr>
          <a:xfrm>
            <a:off x="2400299" y="3953045"/>
            <a:ext cx="5860109" cy="1019005"/>
          </a:xfrm>
        </p:spPr>
        <p:txBody>
          <a:bodyPr>
            <a:normAutofit/>
          </a:bodyPr>
          <a:lstStyle>
            <a:lvl1pPr marL="0" indent="0" algn="r">
              <a:buNone/>
              <a:defRPr lang="en-US" sz="3000" b="0" kern="1200" dirty="0" smtClean="0">
                <a:solidFill>
                  <a:srgbClr val="7030A0"/>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 Master text styles</a:t>
            </a:r>
          </a:p>
        </p:txBody>
      </p:sp>
      <p:sp>
        <p:nvSpPr>
          <p:cNvPr id="36" name="Content Placeholder 34">
            <a:extLst>
              <a:ext uri="{FF2B5EF4-FFF2-40B4-BE49-F238E27FC236}">
                <a16:creationId xmlns:a16="http://schemas.microsoft.com/office/drawing/2014/main" id="{8DFB7F8E-B7C9-4F69-B323-6E10A031B17A}"/>
              </a:ext>
            </a:extLst>
          </p:cNvPr>
          <p:cNvSpPr>
            <a:spLocks noGrp="1"/>
          </p:cNvSpPr>
          <p:nvPr>
            <p:ph sz="quarter" idx="11"/>
          </p:nvPr>
        </p:nvSpPr>
        <p:spPr>
          <a:xfrm>
            <a:off x="2400299" y="6588842"/>
            <a:ext cx="5860109" cy="1019005"/>
          </a:xfrm>
        </p:spPr>
        <p:txBody>
          <a:bodyPr>
            <a:normAutofit/>
          </a:bodyPr>
          <a:lstStyle>
            <a:lvl1pPr marL="0" indent="0" algn="r">
              <a:buNone/>
              <a:defRPr lang="en-US" sz="3000" b="0" kern="1200" dirty="0" smtClean="0">
                <a:solidFill>
                  <a:srgbClr val="7030A0"/>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 Master text styles</a:t>
            </a:r>
          </a:p>
        </p:txBody>
      </p:sp>
      <p:sp>
        <p:nvSpPr>
          <p:cNvPr id="37" name="Content Placeholder 34">
            <a:extLst>
              <a:ext uri="{FF2B5EF4-FFF2-40B4-BE49-F238E27FC236}">
                <a16:creationId xmlns:a16="http://schemas.microsoft.com/office/drawing/2014/main" id="{75CA4852-5D9E-4C36-A3C7-6B8027AAB267}"/>
              </a:ext>
            </a:extLst>
          </p:cNvPr>
          <p:cNvSpPr>
            <a:spLocks noGrp="1"/>
          </p:cNvSpPr>
          <p:nvPr>
            <p:ph sz="quarter" idx="12"/>
          </p:nvPr>
        </p:nvSpPr>
        <p:spPr>
          <a:xfrm>
            <a:off x="2400299" y="9348861"/>
            <a:ext cx="5860109" cy="1019005"/>
          </a:xfrm>
        </p:spPr>
        <p:txBody>
          <a:bodyPr>
            <a:normAutofit/>
          </a:bodyPr>
          <a:lstStyle>
            <a:lvl1pPr marL="0" indent="0" algn="r">
              <a:buNone/>
              <a:defRPr lang="en-US" sz="3000" b="0" kern="1200" dirty="0" smtClean="0">
                <a:solidFill>
                  <a:srgbClr val="7030A0"/>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 Master text styles</a:t>
            </a:r>
          </a:p>
        </p:txBody>
      </p:sp>
    </p:spTree>
    <p:extLst>
      <p:ext uri="{BB962C8B-B14F-4D97-AF65-F5344CB8AC3E}">
        <p14:creationId xmlns:p14="http://schemas.microsoft.com/office/powerpoint/2010/main" val="33163671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B550D9B-913E-431A-A48C-F3471F8CF60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12" name="Graphic 11">
            <a:extLst>
              <a:ext uri="{FF2B5EF4-FFF2-40B4-BE49-F238E27FC236}">
                <a16:creationId xmlns:a16="http://schemas.microsoft.com/office/drawing/2014/main" id="{8B79CD99-EE6E-495C-B620-8345AC24964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13" name="Title 1">
            <a:extLst>
              <a:ext uri="{FF2B5EF4-FFF2-40B4-BE49-F238E27FC236}">
                <a16:creationId xmlns:a16="http://schemas.microsoft.com/office/drawing/2014/main" id="{CE1C0DA8-C630-4955-B73B-99392D37E7A8}"/>
              </a:ext>
            </a:extLst>
          </p:cNvPr>
          <p:cNvSpPr>
            <a:spLocks noGrp="1"/>
          </p:cNvSpPr>
          <p:nvPr>
            <p:ph type="title"/>
          </p:nvPr>
        </p:nvSpPr>
        <p:spPr>
          <a:xfrm>
            <a:off x="0" y="6217492"/>
            <a:ext cx="22326599" cy="2651126"/>
          </a:xfrm>
        </p:spPr>
        <p:txBody>
          <a:bodyPr>
            <a:normAutofit/>
          </a:bodyPr>
          <a:lstStyle>
            <a:lvl1pPr algn="ctr">
              <a:defRPr lang="en-US" sz="3500" kern="1200" dirty="0">
                <a:solidFill>
                  <a:schemeClr val="bg1"/>
                </a:solidFill>
                <a:latin typeface="DIN NEXT™ ARABIC REGULAR" panose="020B0503020203050203" pitchFamily="34" charset="-78"/>
                <a:ea typeface="+mn-ea"/>
                <a:cs typeface="DIN NEXT™ ARABIC REGULAR" panose="020B0503020203050203" pitchFamily="34" charset="-78"/>
              </a:defRPr>
            </a:lvl1pPr>
          </a:lstStyle>
          <a:p>
            <a:r>
              <a:rPr lang="en-US" dirty="0"/>
              <a:t>Click to edit</a:t>
            </a:r>
          </a:p>
        </p:txBody>
      </p:sp>
      <p:sp>
        <p:nvSpPr>
          <p:cNvPr id="14" name="Title 1">
            <a:extLst>
              <a:ext uri="{FF2B5EF4-FFF2-40B4-BE49-F238E27FC236}">
                <a16:creationId xmlns:a16="http://schemas.microsoft.com/office/drawing/2014/main" id="{7A6C273E-D528-4321-A1C7-6FD5F762320E}"/>
              </a:ext>
            </a:extLst>
          </p:cNvPr>
          <p:cNvSpPr txBox="1">
            <a:spLocks/>
          </p:cNvSpPr>
          <p:nvPr userDrawn="1"/>
        </p:nvSpPr>
        <p:spPr>
          <a:xfrm>
            <a:off x="-39989" y="4021236"/>
            <a:ext cx="22326602" cy="2196256"/>
          </a:xfrm>
          <a:prstGeom prst="rect">
            <a:avLst/>
          </a:prstGeom>
        </p:spPr>
        <p:txBody>
          <a:bodyPr vert="horz" lIns="91440" tIns="45720" rIns="91440" bIns="45720" rtlCol="0" anchor="ctr">
            <a:normAutofit/>
          </a:bodyPr>
          <a:lstStyle>
            <a:lvl1pPr algn="ctr" defTabSz="1674541" rtl="0" eaLnBrk="1" latinLnBrk="0" hangingPunct="1">
              <a:lnSpc>
                <a:spcPct val="90000"/>
              </a:lnSpc>
              <a:spcBef>
                <a:spcPct val="0"/>
              </a:spcBef>
              <a:buNone/>
              <a:defRPr lang="en-US" sz="7000" b="1"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Tree>
    <p:extLst>
      <p:ext uri="{BB962C8B-B14F-4D97-AF65-F5344CB8AC3E}">
        <p14:creationId xmlns:p14="http://schemas.microsoft.com/office/powerpoint/2010/main" val="24706699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06B7AAC-112B-4925-AC9A-5529DD69B44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grpSp>
        <p:nvGrpSpPr>
          <p:cNvPr id="9" name="Group 8">
            <a:extLst>
              <a:ext uri="{FF2B5EF4-FFF2-40B4-BE49-F238E27FC236}">
                <a16:creationId xmlns:a16="http://schemas.microsoft.com/office/drawing/2014/main" id="{7CC102A1-0FF0-40EC-BF45-41A6A66B99FA}"/>
              </a:ext>
            </a:extLst>
          </p:cNvPr>
          <p:cNvGrpSpPr/>
          <p:nvPr userDrawn="1"/>
        </p:nvGrpSpPr>
        <p:grpSpPr>
          <a:xfrm>
            <a:off x="2297725" y="5055079"/>
            <a:ext cx="5365373" cy="6901133"/>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0" name="Rectangle: Rounded Corners 9">
              <a:extLst>
                <a:ext uri="{FF2B5EF4-FFF2-40B4-BE49-F238E27FC236}">
                  <a16:creationId xmlns:a16="http://schemas.microsoft.com/office/drawing/2014/main" id="{D875E88B-494C-4770-99BB-498832A0847A}"/>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1" name="Rectangle: Rounded Corners 10">
              <a:extLst>
                <a:ext uri="{FF2B5EF4-FFF2-40B4-BE49-F238E27FC236}">
                  <a16:creationId xmlns:a16="http://schemas.microsoft.com/office/drawing/2014/main" id="{8C7EA165-FAED-4661-9470-7C1EEB96775A}"/>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cxnSp>
        <p:nvCxnSpPr>
          <p:cNvPr id="12" name="Straight Connector 11">
            <a:extLst>
              <a:ext uri="{FF2B5EF4-FFF2-40B4-BE49-F238E27FC236}">
                <a16:creationId xmlns:a16="http://schemas.microsoft.com/office/drawing/2014/main" id="{FAA92FC4-A09C-41AD-AAE7-C0C74F450F28}"/>
              </a:ext>
            </a:extLst>
          </p:cNvPr>
          <p:cNvCxnSpPr>
            <a:cxnSpLocks/>
          </p:cNvCxnSpPr>
          <p:nvPr userDrawn="1"/>
        </p:nvCxnSpPr>
        <p:spPr>
          <a:xfrm>
            <a:off x="3367742" y="8327257"/>
            <a:ext cx="3225338" cy="0"/>
          </a:xfrm>
          <a:prstGeom prst="line">
            <a:avLst/>
          </a:prstGeom>
          <a:ln>
            <a:solidFill>
              <a:srgbClr val="7F9DD3"/>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E2645EB4-9E8E-465B-9A8E-7357285A4A71}"/>
              </a:ext>
            </a:extLst>
          </p:cNvPr>
          <p:cNvGrpSpPr/>
          <p:nvPr userDrawn="1"/>
        </p:nvGrpSpPr>
        <p:grpSpPr>
          <a:xfrm>
            <a:off x="8610924" y="5086708"/>
            <a:ext cx="5365373" cy="6901133"/>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4" name="Rectangle: Rounded Corners 13">
              <a:extLst>
                <a:ext uri="{FF2B5EF4-FFF2-40B4-BE49-F238E27FC236}">
                  <a16:creationId xmlns:a16="http://schemas.microsoft.com/office/drawing/2014/main" id="{D64B8F6C-EC98-4066-9F56-EF61A1949A9B}"/>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5" name="Rectangle: Rounded Corners 14">
              <a:extLst>
                <a:ext uri="{FF2B5EF4-FFF2-40B4-BE49-F238E27FC236}">
                  <a16:creationId xmlns:a16="http://schemas.microsoft.com/office/drawing/2014/main" id="{23CB81F4-5706-49F3-A76C-34838CD630FA}"/>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cxnSp>
        <p:nvCxnSpPr>
          <p:cNvPr id="16" name="Straight Connector 15">
            <a:extLst>
              <a:ext uri="{FF2B5EF4-FFF2-40B4-BE49-F238E27FC236}">
                <a16:creationId xmlns:a16="http://schemas.microsoft.com/office/drawing/2014/main" id="{1E37C949-D07B-454C-AA16-EF391EE32959}"/>
              </a:ext>
            </a:extLst>
          </p:cNvPr>
          <p:cNvCxnSpPr>
            <a:cxnSpLocks/>
          </p:cNvCxnSpPr>
          <p:nvPr userDrawn="1"/>
        </p:nvCxnSpPr>
        <p:spPr>
          <a:xfrm>
            <a:off x="9680941" y="8358886"/>
            <a:ext cx="3225338" cy="0"/>
          </a:xfrm>
          <a:prstGeom prst="line">
            <a:avLst/>
          </a:prstGeom>
          <a:ln>
            <a:solidFill>
              <a:srgbClr val="7F9DD3"/>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BC508A5A-FB29-4F82-8185-1409F377D1F5}"/>
              </a:ext>
            </a:extLst>
          </p:cNvPr>
          <p:cNvGrpSpPr/>
          <p:nvPr userDrawn="1"/>
        </p:nvGrpSpPr>
        <p:grpSpPr>
          <a:xfrm>
            <a:off x="14717089" y="5086708"/>
            <a:ext cx="5365373" cy="6901133"/>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8" name="Rectangle: Rounded Corners 17">
              <a:extLst>
                <a:ext uri="{FF2B5EF4-FFF2-40B4-BE49-F238E27FC236}">
                  <a16:creationId xmlns:a16="http://schemas.microsoft.com/office/drawing/2014/main" id="{F2959066-770C-43A7-9A1C-37D454CB7390}"/>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9" name="Rectangle: Rounded Corners 18">
              <a:extLst>
                <a:ext uri="{FF2B5EF4-FFF2-40B4-BE49-F238E27FC236}">
                  <a16:creationId xmlns:a16="http://schemas.microsoft.com/office/drawing/2014/main" id="{211AEC6B-9294-439D-B218-6B7FB8964733}"/>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cxnSp>
        <p:nvCxnSpPr>
          <p:cNvPr id="20" name="Straight Connector 19">
            <a:extLst>
              <a:ext uri="{FF2B5EF4-FFF2-40B4-BE49-F238E27FC236}">
                <a16:creationId xmlns:a16="http://schemas.microsoft.com/office/drawing/2014/main" id="{6AED803B-C8C9-441E-9A6D-BF6572378215}"/>
              </a:ext>
            </a:extLst>
          </p:cNvPr>
          <p:cNvCxnSpPr>
            <a:cxnSpLocks/>
          </p:cNvCxnSpPr>
          <p:nvPr userDrawn="1"/>
        </p:nvCxnSpPr>
        <p:spPr>
          <a:xfrm>
            <a:off x="15787106" y="8358886"/>
            <a:ext cx="3225338" cy="0"/>
          </a:xfrm>
          <a:prstGeom prst="line">
            <a:avLst/>
          </a:prstGeom>
          <a:ln>
            <a:solidFill>
              <a:srgbClr val="7F9DD3"/>
            </a:solidFill>
          </a:ln>
        </p:spPr>
        <p:style>
          <a:lnRef idx="1">
            <a:schemeClr val="accent1"/>
          </a:lnRef>
          <a:fillRef idx="0">
            <a:schemeClr val="accent1"/>
          </a:fillRef>
          <a:effectRef idx="0">
            <a:schemeClr val="accent1"/>
          </a:effectRef>
          <a:fontRef idx="minor">
            <a:schemeClr val="tx1"/>
          </a:fontRef>
        </p:style>
      </p:cxnSp>
      <p:sp>
        <p:nvSpPr>
          <p:cNvPr id="34" name="Picture Placeholder 2">
            <a:extLst>
              <a:ext uri="{FF2B5EF4-FFF2-40B4-BE49-F238E27FC236}">
                <a16:creationId xmlns:a16="http://schemas.microsoft.com/office/drawing/2014/main" id="{E6723200-F34F-49D1-B2E7-75B70053E872}"/>
              </a:ext>
            </a:extLst>
          </p:cNvPr>
          <p:cNvSpPr>
            <a:spLocks noGrp="1" noChangeAspect="1"/>
          </p:cNvSpPr>
          <p:nvPr>
            <p:ph type="pic" idx="1" hasCustomPrompt="1"/>
          </p:nvPr>
        </p:nvSpPr>
        <p:spPr>
          <a:xfrm>
            <a:off x="3622259" y="6024800"/>
            <a:ext cx="2716303" cy="1936525"/>
          </a:xfrm>
        </p:spPr>
        <p:txBody>
          <a:bodyPr anchor="t">
            <a:normAutofit/>
          </a:bodyPr>
          <a:lstStyle>
            <a:lvl1pPr marL="0" indent="0" algn="ctr">
              <a:buNone/>
              <a:defRPr sz="3200"/>
            </a:lvl1pPr>
            <a:lvl2pPr marL="837270" indent="0">
              <a:buNone/>
              <a:defRPr sz="5128"/>
            </a:lvl2pPr>
            <a:lvl3pPr marL="1674541" indent="0">
              <a:buNone/>
              <a:defRPr sz="4395"/>
            </a:lvl3pPr>
            <a:lvl4pPr marL="2511811" indent="0">
              <a:buNone/>
              <a:defRPr sz="3663"/>
            </a:lvl4pPr>
            <a:lvl5pPr marL="3349081" indent="0">
              <a:buNone/>
              <a:defRPr sz="3663"/>
            </a:lvl5pPr>
            <a:lvl6pPr marL="4186352" indent="0">
              <a:buNone/>
              <a:defRPr sz="3663"/>
            </a:lvl6pPr>
            <a:lvl7pPr marL="5023622" indent="0">
              <a:buNone/>
              <a:defRPr sz="3663"/>
            </a:lvl7pPr>
            <a:lvl8pPr marL="5860893" indent="0">
              <a:buNone/>
              <a:defRPr sz="3663"/>
            </a:lvl8pPr>
            <a:lvl9pPr marL="6698163" indent="0">
              <a:buNone/>
              <a:defRPr sz="3663"/>
            </a:lvl9pPr>
          </a:lstStyle>
          <a:p>
            <a:r>
              <a:rPr lang="en-US" dirty="0"/>
              <a:t>add picture</a:t>
            </a:r>
          </a:p>
        </p:txBody>
      </p:sp>
      <p:sp>
        <p:nvSpPr>
          <p:cNvPr id="37" name="Picture Placeholder 2">
            <a:extLst>
              <a:ext uri="{FF2B5EF4-FFF2-40B4-BE49-F238E27FC236}">
                <a16:creationId xmlns:a16="http://schemas.microsoft.com/office/drawing/2014/main" id="{85A3FFB3-E6A0-4497-B6C4-11B3F8186CF8}"/>
              </a:ext>
            </a:extLst>
          </p:cNvPr>
          <p:cNvSpPr>
            <a:spLocks noGrp="1" noChangeAspect="1"/>
          </p:cNvSpPr>
          <p:nvPr>
            <p:ph type="pic" idx="10" hasCustomPrompt="1"/>
          </p:nvPr>
        </p:nvSpPr>
        <p:spPr>
          <a:xfrm>
            <a:off x="10057648" y="6024800"/>
            <a:ext cx="2716303" cy="1936525"/>
          </a:xfrm>
        </p:spPr>
        <p:txBody>
          <a:bodyPr anchor="t">
            <a:normAutofit/>
          </a:bodyPr>
          <a:lstStyle>
            <a:lvl1pPr marL="0" indent="0" algn="ctr">
              <a:buNone/>
              <a:defRPr sz="3200"/>
            </a:lvl1pPr>
            <a:lvl2pPr marL="837270" indent="0">
              <a:buNone/>
              <a:defRPr sz="5128"/>
            </a:lvl2pPr>
            <a:lvl3pPr marL="1674541" indent="0">
              <a:buNone/>
              <a:defRPr sz="4395"/>
            </a:lvl3pPr>
            <a:lvl4pPr marL="2511811" indent="0">
              <a:buNone/>
              <a:defRPr sz="3663"/>
            </a:lvl4pPr>
            <a:lvl5pPr marL="3349081" indent="0">
              <a:buNone/>
              <a:defRPr sz="3663"/>
            </a:lvl5pPr>
            <a:lvl6pPr marL="4186352" indent="0">
              <a:buNone/>
              <a:defRPr sz="3663"/>
            </a:lvl6pPr>
            <a:lvl7pPr marL="5023622" indent="0">
              <a:buNone/>
              <a:defRPr sz="3663"/>
            </a:lvl7pPr>
            <a:lvl8pPr marL="5860893" indent="0">
              <a:buNone/>
              <a:defRPr sz="3663"/>
            </a:lvl8pPr>
            <a:lvl9pPr marL="6698163" indent="0">
              <a:buNone/>
              <a:defRPr sz="3663"/>
            </a:lvl9pPr>
          </a:lstStyle>
          <a:p>
            <a:r>
              <a:rPr lang="en-US" dirty="0"/>
              <a:t>add picture</a:t>
            </a:r>
          </a:p>
        </p:txBody>
      </p:sp>
      <p:sp>
        <p:nvSpPr>
          <p:cNvPr id="39" name="Picture Placeholder 2">
            <a:extLst>
              <a:ext uri="{FF2B5EF4-FFF2-40B4-BE49-F238E27FC236}">
                <a16:creationId xmlns:a16="http://schemas.microsoft.com/office/drawing/2014/main" id="{5BE3A3D9-0F23-45C3-A47B-B6B69280E36D}"/>
              </a:ext>
            </a:extLst>
          </p:cNvPr>
          <p:cNvSpPr>
            <a:spLocks noGrp="1" noChangeAspect="1"/>
          </p:cNvSpPr>
          <p:nvPr>
            <p:ph type="pic" idx="11" hasCustomPrompt="1"/>
          </p:nvPr>
        </p:nvSpPr>
        <p:spPr>
          <a:xfrm>
            <a:off x="15988038" y="6024800"/>
            <a:ext cx="2716303" cy="1936525"/>
          </a:xfrm>
        </p:spPr>
        <p:txBody>
          <a:bodyPr anchor="t">
            <a:normAutofit/>
          </a:bodyPr>
          <a:lstStyle>
            <a:lvl1pPr marL="0" indent="0" algn="ctr">
              <a:buNone/>
              <a:defRPr sz="3200"/>
            </a:lvl1pPr>
            <a:lvl2pPr marL="837270" indent="0">
              <a:buNone/>
              <a:defRPr sz="5128"/>
            </a:lvl2pPr>
            <a:lvl3pPr marL="1674541" indent="0">
              <a:buNone/>
              <a:defRPr sz="4395"/>
            </a:lvl3pPr>
            <a:lvl4pPr marL="2511811" indent="0">
              <a:buNone/>
              <a:defRPr sz="3663"/>
            </a:lvl4pPr>
            <a:lvl5pPr marL="3349081" indent="0">
              <a:buNone/>
              <a:defRPr sz="3663"/>
            </a:lvl5pPr>
            <a:lvl6pPr marL="4186352" indent="0">
              <a:buNone/>
              <a:defRPr sz="3663"/>
            </a:lvl6pPr>
            <a:lvl7pPr marL="5023622" indent="0">
              <a:buNone/>
              <a:defRPr sz="3663"/>
            </a:lvl7pPr>
            <a:lvl8pPr marL="5860893" indent="0">
              <a:buNone/>
              <a:defRPr sz="3663"/>
            </a:lvl8pPr>
            <a:lvl9pPr marL="6698163" indent="0">
              <a:buNone/>
              <a:defRPr sz="3663"/>
            </a:lvl9pPr>
          </a:lstStyle>
          <a:p>
            <a:r>
              <a:rPr lang="en-US" dirty="0"/>
              <a:t>add picture</a:t>
            </a:r>
          </a:p>
        </p:txBody>
      </p:sp>
      <p:sp>
        <p:nvSpPr>
          <p:cNvPr id="45" name="Title 1">
            <a:extLst>
              <a:ext uri="{FF2B5EF4-FFF2-40B4-BE49-F238E27FC236}">
                <a16:creationId xmlns:a16="http://schemas.microsoft.com/office/drawing/2014/main" id="{6A526326-3FDE-4637-99D6-C98C1F8B07CD}"/>
              </a:ext>
            </a:extLst>
          </p:cNvPr>
          <p:cNvSpPr>
            <a:spLocks noGrp="1"/>
          </p:cNvSpPr>
          <p:nvPr>
            <p:ph type="ctrTitle"/>
          </p:nvPr>
        </p:nvSpPr>
        <p:spPr>
          <a:xfrm>
            <a:off x="8610925" y="8469828"/>
            <a:ext cx="5365372" cy="1937048"/>
          </a:xfrm>
        </p:spPr>
        <p:txBody>
          <a:bodyPr anchor="ctr">
            <a:noAutofit/>
          </a:bodyPr>
          <a:lstStyle>
            <a:lvl1pPr algn="ctr">
              <a:defRPr lang="en-US" sz="3000" b="1" kern="1200" dirty="0">
                <a:solidFill>
                  <a:srgbClr val="7F9DD3"/>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r>
              <a:rPr lang="en-US" dirty="0"/>
              <a:t>Click to edit</a:t>
            </a:r>
          </a:p>
        </p:txBody>
      </p:sp>
      <p:sp>
        <p:nvSpPr>
          <p:cNvPr id="50" name="Text Placeholder 49">
            <a:extLst>
              <a:ext uri="{FF2B5EF4-FFF2-40B4-BE49-F238E27FC236}">
                <a16:creationId xmlns:a16="http://schemas.microsoft.com/office/drawing/2014/main" id="{F109FC2A-BAD2-4E12-8A61-9CB07EB65888}"/>
              </a:ext>
            </a:extLst>
          </p:cNvPr>
          <p:cNvSpPr>
            <a:spLocks noGrp="1"/>
          </p:cNvSpPr>
          <p:nvPr>
            <p:ph type="body" sz="quarter" idx="12"/>
          </p:nvPr>
        </p:nvSpPr>
        <p:spPr>
          <a:xfrm>
            <a:off x="2297725" y="8469827"/>
            <a:ext cx="5365373" cy="1937047"/>
          </a:xfrm>
        </p:spPr>
        <p:txBody>
          <a:bodyPr anchor="ctr">
            <a:normAutofit/>
          </a:bodyPr>
          <a:lstStyle>
            <a:lvl1pPr marL="0" indent="0" algn="ctr">
              <a:buNone/>
              <a:defRPr lang="en-US" sz="3000" b="1" kern="1200" dirty="0">
                <a:solidFill>
                  <a:srgbClr val="7F9DD3"/>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a:t>
            </a:r>
          </a:p>
        </p:txBody>
      </p:sp>
      <p:sp>
        <p:nvSpPr>
          <p:cNvPr id="51" name="Text Placeholder 49">
            <a:extLst>
              <a:ext uri="{FF2B5EF4-FFF2-40B4-BE49-F238E27FC236}">
                <a16:creationId xmlns:a16="http://schemas.microsoft.com/office/drawing/2014/main" id="{7A6F2B4D-C2A7-48DD-8DD2-272A9D133AE6}"/>
              </a:ext>
            </a:extLst>
          </p:cNvPr>
          <p:cNvSpPr>
            <a:spLocks noGrp="1"/>
          </p:cNvSpPr>
          <p:nvPr>
            <p:ph type="body" sz="quarter" idx="13"/>
          </p:nvPr>
        </p:nvSpPr>
        <p:spPr>
          <a:xfrm>
            <a:off x="14663502" y="8358886"/>
            <a:ext cx="5365373" cy="1937047"/>
          </a:xfrm>
        </p:spPr>
        <p:txBody>
          <a:bodyPr anchor="ctr">
            <a:normAutofit/>
          </a:bodyPr>
          <a:lstStyle>
            <a:lvl1pPr marL="0" indent="0" algn="ctr">
              <a:buNone/>
              <a:defRPr lang="en-US" sz="3000" b="1" kern="1200" dirty="0">
                <a:solidFill>
                  <a:srgbClr val="7F9DD3"/>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a:t>
            </a:r>
          </a:p>
        </p:txBody>
      </p:sp>
      <p:sp>
        <p:nvSpPr>
          <p:cNvPr id="52" name="Text Placeholder 49">
            <a:extLst>
              <a:ext uri="{FF2B5EF4-FFF2-40B4-BE49-F238E27FC236}">
                <a16:creationId xmlns:a16="http://schemas.microsoft.com/office/drawing/2014/main" id="{036918A3-0D0B-49F4-86B8-5DDC64DA1E8C}"/>
              </a:ext>
            </a:extLst>
          </p:cNvPr>
          <p:cNvSpPr>
            <a:spLocks noGrp="1"/>
          </p:cNvSpPr>
          <p:nvPr>
            <p:ph type="body" sz="quarter" idx="14"/>
          </p:nvPr>
        </p:nvSpPr>
        <p:spPr>
          <a:xfrm>
            <a:off x="0" y="1358244"/>
            <a:ext cx="22326600" cy="1937047"/>
          </a:xfrm>
        </p:spPr>
        <p:txBody>
          <a:bodyPr anchor="ctr">
            <a:normAutofit/>
          </a:bodyPr>
          <a:lstStyle>
            <a:lvl1pPr marL="0" indent="0" algn="ctr">
              <a:buNone/>
              <a:defRPr lang="en-US" sz="7200" b="1"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pPr lvl="0"/>
            <a:r>
              <a:rPr lang="en-US" dirty="0"/>
              <a:t>Click to edit</a:t>
            </a:r>
          </a:p>
        </p:txBody>
      </p:sp>
    </p:spTree>
    <p:extLst>
      <p:ext uri="{BB962C8B-B14F-4D97-AF65-F5344CB8AC3E}">
        <p14:creationId xmlns:p14="http://schemas.microsoft.com/office/powerpoint/2010/main" val="25843795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34954" y="730251"/>
            <a:ext cx="19256693" cy="265112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534954" y="3651250"/>
            <a:ext cx="19256693" cy="87026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534954" y="12712701"/>
            <a:ext cx="5023485" cy="730250"/>
          </a:xfrm>
          <a:prstGeom prst="rect">
            <a:avLst/>
          </a:prstGeom>
        </p:spPr>
        <p:txBody>
          <a:bodyPr vert="horz" lIns="91440" tIns="45720" rIns="91440" bIns="45720" rtlCol="0" anchor="ctr"/>
          <a:lstStyle>
            <a:lvl1pPr algn="l">
              <a:defRPr sz="2198">
                <a:solidFill>
                  <a:schemeClr val="tx1">
                    <a:tint val="75000"/>
                  </a:schemeClr>
                </a:solidFill>
              </a:defRPr>
            </a:lvl1pPr>
          </a:lstStyle>
          <a:p>
            <a:fld id="{812C7F9C-910C-46E1-9600-926140BFB9B6}" type="datetimeFigureOut">
              <a:rPr lang="en-US" smtClean="0"/>
              <a:t>8/15/2024</a:t>
            </a:fld>
            <a:endParaRPr lang="en-US"/>
          </a:p>
        </p:txBody>
      </p:sp>
      <p:sp>
        <p:nvSpPr>
          <p:cNvPr id="5" name="Footer Placeholder 4"/>
          <p:cNvSpPr>
            <a:spLocks noGrp="1"/>
          </p:cNvSpPr>
          <p:nvPr>
            <p:ph type="ftr" sz="quarter" idx="3"/>
          </p:nvPr>
        </p:nvSpPr>
        <p:spPr>
          <a:xfrm>
            <a:off x="7395686" y="12712701"/>
            <a:ext cx="7535228" cy="730250"/>
          </a:xfrm>
          <a:prstGeom prst="rect">
            <a:avLst/>
          </a:prstGeom>
        </p:spPr>
        <p:txBody>
          <a:bodyPr vert="horz" lIns="91440" tIns="45720" rIns="91440" bIns="45720" rtlCol="0" anchor="ctr"/>
          <a:lstStyle>
            <a:lvl1pPr algn="ctr">
              <a:defRPr sz="2198">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5768161" y="12712701"/>
            <a:ext cx="5023485" cy="730250"/>
          </a:xfrm>
          <a:prstGeom prst="rect">
            <a:avLst/>
          </a:prstGeom>
        </p:spPr>
        <p:txBody>
          <a:bodyPr vert="horz" lIns="91440" tIns="45720" rIns="91440" bIns="45720" rtlCol="0" anchor="ctr"/>
          <a:lstStyle>
            <a:lvl1pPr algn="r">
              <a:defRPr sz="2198">
                <a:solidFill>
                  <a:schemeClr val="tx1">
                    <a:tint val="75000"/>
                  </a:schemeClr>
                </a:solidFill>
              </a:defRPr>
            </a:lvl1pPr>
          </a:lstStyle>
          <a:p>
            <a:fld id="{D303923E-B886-4EB9-A3D3-185614D679AC}" type="slidenum">
              <a:rPr lang="en-US" smtClean="0"/>
              <a:t>‹#›</a:t>
            </a:fld>
            <a:endParaRPr lang="en-US"/>
          </a:p>
        </p:txBody>
      </p:sp>
    </p:spTree>
    <p:extLst>
      <p:ext uri="{BB962C8B-B14F-4D97-AF65-F5344CB8AC3E}">
        <p14:creationId xmlns:p14="http://schemas.microsoft.com/office/powerpoint/2010/main" val="286079283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1674541" rtl="0" eaLnBrk="1" latinLnBrk="0" hangingPunct="1">
        <a:lnSpc>
          <a:spcPct val="90000"/>
        </a:lnSpc>
        <a:spcBef>
          <a:spcPct val="0"/>
        </a:spcBef>
        <a:buNone/>
        <a:defRPr sz="8058" kern="1200">
          <a:solidFill>
            <a:schemeClr val="tx1"/>
          </a:solidFill>
          <a:latin typeface="+mj-lt"/>
          <a:ea typeface="+mj-ea"/>
          <a:cs typeface="+mj-cs"/>
        </a:defRPr>
      </a:lvl1pPr>
    </p:titleStyle>
    <p:bodyStyle>
      <a:lvl1pPr marL="418635" indent="-418635" algn="l" defTabSz="1674541" rtl="0" eaLnBrk="1" latinLnBrk="0" hangingPunct="1">
        <a:lnSpc>
          <a:spcPct val="90000"/>
        </a:lnSpc>
        <a:spcBef>
          <a:spcPts val="1831"/>
        </a:spcBef>
        <a:buFont typeface="Arial" panose="020B0604020202020204" pitchFamily="34" charset="0"/>
        <a:buChar char="•"/>
        <a:defRPr sz="5128" kern="1200">
          <a:solidFill>
            <a:schemeClr val="tx1"/>
          </a:solidFill>
          <a:latin typeface="+mn-lt"/>
          <a:ea typeface="+mn-ea"/>
          <a:cs typeface="+mn-cs"/>
        </a:defRPr>
      </a:lvl1pPr>
      <a:lvl2pPr marL="1255906" indent="-418635" algn="l" defTabSz="1674541" rtl="0" eaLnBrk="1" latinLnBrk="0" hangingPunct="1">
        <a:lnSpc>
          <a:spcPct val="90000"/>
        </a:lnSpc>
        <a:spcBef>
          <a:spcPts val="916"/>
        </a:spcBef>
        <a:buFont typeface="Arial" panose="020B0604020202020204" pitchFamily="34" charset="0"/>
        <a:buChar char="•"/>
        <a:defRPr sz="4395" kern="1200">
          <a:solidFill>
            <a:schemeClr val="tx1"/>
          </a:solidFill>
          <a:latin typeface="+mn-lt"/>
          <a:ea typeface="+mn-ea"/>
          <a:cs typeface="+mn-cs"/>
        </a:defRPr>
      </a:lvl2pPr>
      <a:lvl3pPr marL="2093176" indent="-418635" algn="l" defTabSz="1674541" rtl="0" eaLnBrk="1" latinLnBrk="0" hangingPunct="1">
        <a:lnSpc>
          <a:spcPct val="90000"/>
        </a:lnSpc>
        <a:spcBef>
          <a:spcPts val="916"/>
        </a:spcBef>
        <a:buFont typeface="Arial" panose="020B0604020202020204" pitchFamily="34" charset="0"/>
        <a:buChar char="•"/>
        <a:defRPr sz="3663" kern="1200">
          <a:solidFill>
            <a:schemeClr val="tx1"/>
          </a:solidFill>
          <a:latin typeface="+mn-lt"/>
          <a:ea typeface="+mn-ea"/>
          <a:cs typeface="+mn-cs"/>
        </a:defRPr>
      </a:lvl3pPr>
      <a:lvl4pPr marL="2930446"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4pPr>
      <a:lvl5pPr marL="3767717"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5pPr>
      <a:lvl6pPr marL="4604987"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6pPr>
      <a:lvl7pPr marL="5442257"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7pPr>
      <a:lvl8pPr marL="6279528"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8pPr>
      <a:lvl9pPr marL="7116798"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9pPr>
    </p:bodyStyle>
    <p:otherStyle>
      <a:defPPr>
        <a:defRPr lang="en-US"/>
      </a:defPPr>
      <a:lvl1pPr marL="0" algn="l" defTabSz="1674541" rtl="0" eaLnBrk="1" latinLnBrk="0" hangingPunct="1">
        <a:defRPr sz="3296" kern="1200">
          <a:solidFill>
            <a:schemeClr val="tx1"/>
          </a:solidFill>
          <a:latin typeface="+mn-lt"/>
          <a:ea typeface="+mn-ea"/>
          <a:cs typeface="+mn-cs"/>
        </a:defRPr>
      </a:lvl1pPr>
      <a:lvl2pPr marL="837270" algn="l" defTabSz="1674541" rtl="0" eaLnBrk="1" latinLnBrk="0" hangingPunct="1">
        <a:defRPr sz="3296" kern="1200">
          <a:solidFill>
            <a:schemeClr val="tx1"/>
          </a:solidFill>
          <a:latin typeface="+mn-lt"/>
          <a:ea typeface="+mn-ea"/>
          <a:cs typeface="+mn-cs"/>
        </a:defRPr>
      </a:lvl2pPr>
      <a:lvl3pPr marL="1674541" algn="l" defTabSz="1674541" rtl="0" eaLnBrk="1" latinLnBrk="0" hangingPunct="1">
        <a:defRPr sz="3296" kern="1200">
          <a:solidFill>
            <a:schemeClr val="tx1"/>
          </a:solidFill>
          <a:latin typeface="+mn-lt"/>
          <a:ea typeface="+mn-ea"/>
          <a:cs typeface="+mn-cs"/>
        </a:defRPr>
      </a:lvl3pPr>
      <a:lvl4pPr marL="2511811" algn="l" defTabSz="1674541" rtl="0" eaLnBrk="1" latinLnBrk="0" hangingPunct="1">
        <a:defRPr sz="3296" kern="1200">
          <a:solidFill>
            <a:schemeClr val="tx1"/>
          </a:solidFill>
          <a:latin typeface="+mn-lt"/>
          <a:ea typeface="+mn-ea"/>
          <a:cs typeface="+mn-cs"/>
        </a:defRPr>
      </a:lvl4pPr>
      <a:lvl5pPr marL="3349081" algn="l" defTabSz="1674541" rtl="0" eaLnBrk="1" latinLnBrk="0" hangingPunct="1">
        <a:defRPr sz="3296" kern="1200">
          <a:solidFill>
            <a:schemeClr val="tx1"/>
          </a:solidFill>
          <a:latin typeface="+mn-lt"/>
          <a:ea typeface="+mn-ea"/>
          <a:cs typeface="+mn-cs"/>
        </a:defRPr>
      </a:lvl5pPr>
      <a:lvl6pPr marL="4186352" algn="l" defTabSz="1674541" rtl="0" eaLnBrk="1" latinLnBrk="0" hangingPunct="1">
        <a:defRPr sz="3296" kern="1200">
          <a:solidFill>
            <a:schemeClr val="tx1"/>
          </a:solidFill>
          <a:latin typeface="+mn-lt"/>
          <a:ea typeface="+mn-ea"/>
          <a:cs typeface="+mn-cs"/>
        </a:defRPr>
      </a:lvl6pPr>
      <a:lvl7pPr marL="5023622" algn="l" defTabSz="1674541" rtl="0" eaLnBrk="1" latinLnBrk="0" hangingPunct="1">
        <a:defRPr sz="3296" kern="1200">
          <a:solidFill>
            <a:schemeClr val="tx1"/>
          </a:solidFill>
          <a:latin typeface="+mn-lt"/>
          <a:ea typeface="+mn-ea"/>
          <a:cs typeface="+mn-cs"/>
        </a:defRPr>
      </a:lvl7pPr>
      <a:lvl8pPr marL="5860893" algn="l" defTabSz="1674541" rtl="0" eaLnBrk="1" latinLnBrk="0" hangingPunct="1">
        <a:defRPr sz="3296" kern="1200">
          <a:solidFill>
            <a:schemeClr val="tx1"/>
          </a:solidFill>
          <a:latin typeface="+mn-lt"/>
          <a:ea typeface="+mn-ea"/>
          <a:cs typeface="+mn-cs"/>
        </a:defRPr>
      </a:lvl8pPr>
      <a:lvl9pPr marL="6698163" algn="l" defTabSz="1674541" rtl="0" eaLnBrk="1" latinLnBrk="0" hangingPunct="1">
        <a:defRPr sz="329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Layout" Target="../slideLayouts/slideLayout12.xml"/><Relationship Id="rId6" Type="http://schemas.openxmlformats.org/officeDocument/2006/relationships/image" Target="../media/image27.png"/><Relationship Id="rId5" Type="http://schemas.openxmlformats.org/officeDocument/2006/relationships/image" Target="../media/image26.svg"/><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slideLayout" Target="../slideLayouts/slideLayout12.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30.jpg"/></Relationships>
</file>

<file path=ppt/slides/_rels/slide13.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g"/><Relationship Id="rId1" Type="http://schemas.openxmlformats.org/officeDocument/2006/relationships/slideLayout" Target="../slideLayouts/slideLayout12.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7.sv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g"/><Relationship Id="rId1" Type="http://schemas.openxmlformats.org/officeDocument/2006/relationships/slideLayout" Target="../slideLayouts/slideLayout12.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7.svg"/></Relationships>
</file>

<file path=ppt/slides/_rels/slide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12.xml"/><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FDECC"/>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154E3B4-AE3F-6A38-EF2B-52DA6CCDD4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36"/>
            <a:ext cx="22326600" cy="13714128"/>
          </a:xfrm>
          <a:prstGeom prst="rect">
            <a:avLst/>
          </a:prstGeom>
        </p:spPr>
      </p:pic>
      <p:pic>
        <p:nvPicPr>
          <p:cNvPr id="9" name="Picture 8">
            <a:extLst>
              <a:ext uri="{FF2B5EF4-FFF2-40B4-BE49-F238E27FC236}">
                <a16:creationId xmlns:a16="http://schemas.microsoft.com/office/drawing/2014/main" id="{F54881CA-649D-08B6-ADFA-F13C789765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8862" y="1151153"/>
            <a:ext cx="2879622" cy="889962"/>
          </a:xfrm>
          <a:prstGeom prst="rect">
            <a:avLst/>
          </a:prstGeom>
        </p:spPr>
      </p:pic>
      <p:sp>
        <p:nvSpPr>
          <p:cNvPr id="10" name="Rectangle 9">
            <a:extLst>
              <a:ext uri="{FF2B5EF4-FFF2-40B4-BE49-F238E27FC236}">
                <a16:creationId xmlns:a16="http://schemas.microsoft.com/office/drawing/2014/main" id="{16EB1B0B-8CBC-D59D-CBAF-F467C4ABC392}"/>
              </a:ext>
            </a:extLst>
          </p:cNvPr>
          <p:cNvSpPr/>
          <p:nvPr/>
        </p:nvSpPr>
        <p:spPr>
          <a:xfrm>
            <a:off x="15887895" y="1165247"/>
            <a:ext cx="4849843" cy="861774"/>
          </a:xfrm>
          <a:prstGeom prst="rect">
            <a:avLst/>
          </a:prstGeom>
        </p:spPr>
        <p:txBody>
          <a:bodyPr wrap="square">
            <a:spAutoFit/>
          </a:bodyPr>
          <a:lstStyle/>
          <a:p>
            <a:pPr algn="ctr" defTabSz="365760" rtl="1"/>
            <a:r>
              <a:rPr lang="ar-JO" sz="5000" dirty="0">
                <a:solidFill>
                  <a:schemeClr val="bg1"/>
                </a:solidFill>
                <a:latin typeface="Almarai Bold" pitchFamily="2" charset="-78"/>
                <a:ea typeface="Cambria" panose="02040503050406030204" pitchFamily="18" charset="0"/>
                <a:cs typeface="Almarai Bold" pitchFamily="2" charset="-78"/>
              </a:rPr>
              <a:t>واتساب الاعمال</a:t>
            </a:r>
          </a:p>
        </p:txBody>
      </p:sp>
      <p:sp>
        <p:nvSpPr>
          <p:cNvPr id="11" name="Rectangle 10">
            <a:extLst>
              <a:ext uri="{FF2B5EF4-FFF2-40B4-BE49-F238E27FC236}">
                <a16:creationId xmlns:a16="http://schemas.microsoft.com/office/drawing/2014/main" id="{578ED5D9-4382-C8BB-FD6E-AC653ABA42D7}"/>
              </a:ext>
            </a:extLst>
          </p:cNvPr>
          <p:cNvSpPr/>
          <p:nvPr/>
        </p:nvSpPr>
        <p:spPr>
          <a:xfrm>
            <a:off x="1305273" y="12287848"/>
            <a:ext cx="3706343" cy="553998"/>
          </a:xfrm>
          <a:prstGeom prst="rect">
            <a:avLst/>
          </a:prstGeom>
        </p:spPr>
        <p:txBody>
          <a:bodyPr wrap="square">
            <a:spAutoFit/>
          </a:bodyPr>
          <a:lstStyle/>
          <a:p>
            <a:pPr algn="ctr" defTabSz="365760" rtl="1"/>
            <a:r>
              <a:rPr lang="en-US" sz="3000" dirty="0">
                <a:solidFill>
                  <a:schemeClr val="bg1"/>
                </a:solidFill>
                <a:latin typeface="Poppins" panose="00000500000000000000" pitchFamily="50" charset="0"/>
                <a:ea typeface="Cambria" panose="02040503050406030204" pitchFamily="18" charset="0"/>
                <a:cs typeface="Poppins" panose="00000500000000000000" pitchFamily="50" charset="0"/>
              </a:rPr>
              <a:t>www.taqnyat.sa</a:t>
            </a:r>
            <a:endParaRPr lang="ar-JO" sz="3000" dirty="0">
              <a:solidFill>
                <a:schemeClr val="bg1"/>
              </a:solidFill>
              <a:latin typeface="Poppins" panose="00000500000000000000" pitchFamily="50" charset="0"/>
              <a:ea typeface="Cambria" panose="02040503050406030204" pitchFamily="18" charset="0"/>
              <a:cs typeface="Almarai Bold" pitchFamily="2" charset="-78"/>
            </a:endParaRPr>
          </a:p>
        </p:txBody>
      </p:sp>
      <p:sp>
        <p:nvSpPr>
          <p:cNvPr id="6" name="Rectangle 5">
            <a:extLst>
              <a:ext uri="{FF2B5EF4-FFF2-40B4-BE49-F238E27FC236}">
                <a16:creationId xmlns:a16="http://schemas.microsoft.com/office/drawing/2014/main" id="{95D7683D-5777-4446-9685-616B25F557A5}"/>
              </a:ext>
            </a:extLst>
          </p:cNvPr>
          <p:cNvSpPr/>
          <p:nvPr/>
        </p:nvSpPr>
        <p:spPr>
          <a:xfrm>
            <a:off x="13672230" y="11826183"/>
            <a:ext cx="8034752" cy="1015663"/>
          </a:xfrm>
          <a:prstGeom prst="rect">
            <a:avLst/>
          </a:prstGeom>
        </p:spPr>
        <p:txBody>
          <a:bodyPr wrap="square">
            <a:spAutoFit/>
          </a:bodyPr>
          <a:lstStyle/>
          <a:p>
            <a:pPr algn="ctr" defTabSz="365760" rtl="1"/>
            <a:r>
              <a:rPr lang="ar-JO" sz="6000" b="1" dirty="0">
                <a:solidFill>
                  <a:schemeClr val="bg1"/>
                </a:solidFill>
                <a:highlight>
                  <a:srgbClr val="0000FF"/>
                </a:highlight>
                <a:latin typeface="Almarai Bold" pitchFamily="2" charset="-78"/>
                <a:ea typeface="Cambria" panose="02040503050406030204" pitchFamily="18" charset="0"/>
                <a:cs typeface="Almarai Bold" pitchFamily="2" charset="-78"/>
              </a:rPr>
              <a:t>اسم الجامعة</a:t>
            </a:r>
          </a:p>
        </p:txBody>
      </p:sp>
    </p:spTree>
    <p:extLst>
      <p:ext uri="{BB962C8B-B14F-4D97-AF65-F5344CB8AC3E}">
        <p14:creationId xmlns:p14="http://schemas.microsoft.com/office/powerpoint/2010/main" val="2985444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108F3E5-4A1C-25A7-3266-3FBD64645C7C}"/>
              </a:ext>
            </a:extLst>
          </p:cNvPr>
          <p:cNvSpPr/>
          <p:nvPr/>
        </p:nvSpPr>
        <p:spPr>
          <a:xfrm>
            <a:off x="0" y="0"/>
            <a:ext cx="2232660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4" name="Rectangle 3">
            <a:extLst>
              <a:ext uri="{FF2B5EF4-FFF2-40B4-BE49-F238E27FC236}">
                <a16:creationId xmlns:a16="http://schemas.microsoft.com/office/drawing/2014/main" id="{1F34FA6B-BD60-3685-B92A-303D2F21C555}"/>
              </a:ext>
            </a:extLst>
          </p:cNvPr>
          <p:cNvSpPr/>
          <p:nvPr/>
        </p:nvSpPr>
        <p:spPr>
          <a:xfrm>
            <a:off x="7508037" y="5580728"/>
            <a:ext cx="7310527" cy="2554545"/>
          </a:xfrm>
          <a:prstGeom prst="rect">
            <a:avLst/>
          </a:prstGeom>
        </p:spPr>
        <p:txBody>
          <a:bodyPr wrap="square">
            <a:spAutoFit/>
          </a:bodyPr>
          <a:lstStyle/>
          <a:p>
            <a:pPr algn="ctr" defTabSz="365760" rtl="1"/>
            <a:r>
              <a:rPr lang="ar-JO" sz="8000" dirty="0">
                <a:solidFill>
                  <a:srgbClr val="7030A0"/>
                </a:solidFill>
                <a:latin typeface="DIN NEXT™ ARABIC BOLD" panose="020B0803020203050203" pitchFamily="34" charset="-78"/>
                <a:ea typeface="Cambria" panose="02040503050406030204" pitchFamily="18" charset="0"/>
                <a:cs typeface="DIN NEXT™ ARABIC BOLD" panose="020B0803020203050203" pitchFamily="34" charset="-78"/>
              </a:rPr>
              <a:t>مميزات وخصائص واتس اب </a:t>
            </a:r>
          </a:p>
        </p:txBody>
      </p:sp>
      <p:pic>
        <p:nvPicPr>
          <p:cNvPr id="8" name="Picture 7">
            <a:extLst>
              <a:ext uri="{FF2B5EF4-FFF2-40B4-BE49-F238E27FC236}">
                <a16:creationId xmlns:a16="http://schemas.microsoft.com/office/drawing/2014/main" id="{A06AE6FE-3E0E-268D-65F3-D27C52AFD3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69942" y="3417063"/>
            <a:ext cx="2438095" cy="3212698"/>
          </a:xfrm>
          <a:prstGeom prst="rect">
            <a:avLst/>
          </a:prstGeom>
        </p:spPr>
      </p:pic>
      <p:pic>
        <p:nvPicPr>
          <p:cNvPr id="10" name="Picture 9">
            <a:extLst>
              <a:ext uri="{FF2B5EF4-FFF2-40B4-BE49-F238E27FC236}">
                <a16:creationId xmlns:a16="http://schemas.microsoft.com/office/drawing/2014/main" id="{0307EA87-4A0A-986C-28FE-D2F2B082A2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66162" y="6503482"/>
            <a:ext cx="1790476" cy="2539682"/>
          </a:xfrm>
          <a:prstGeom prst="rect">
            <a:avLst/>
          </a:prstGeom>
        </p:spPr>
      </p:pic>
    </p:spTree>
    <p:extLst>
      <p:ext uri="{BB962C8B-B14F-4D97-AF65-F5344CB8AC3E}">
        <p14:creationId xmlns:p14="http://schemas.microsoft.com/office/powerpoint/2010/main" val="26729838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B03331C-38B4-401F-6B99-1E741586EB70}"/>
              </a:ext>
            </a:extLst>
          </p:cNvPr>
          <p:cNvGrpSpPr/>
          <p:nvPr/>
        </p:nvGrpSpPr>
        <p:grpSpPr>
          <a:xfrm>
            <a:off x="1263141" y="0"/>
            <a:ext cx="21063459" cy="13716000"/>
            <a:chOff x="1263141" y="0"/>
            <a:chExt cx="21063459" cy="13716000"/>
          </a:xfrm>
        </p:grpSpPr>
        <p:sp>
          <p:nvSpPr>
            <p:cNvPr id="36" name="Rectangle 35">
              <a:extLst>
                <a:ext uri="{FF2B5EF4-FFF2-40B4-BE49-F238E27FC236}">
                  <a16:creationId xmlns:a16="http://schemas.microsoft.com/office/drawing/2014/main" id="{A083871C-4FFF-20A7-E1D8-9E6BBE19D1E5}"/>
                </a:ext>
              </a:extLst>
            </p:cNvPr>
            <p:cNvSpPr/>
            <p:nvPr/>
          </p:nvSpPr>
          <p:spPr>
            <a:xfrm>
              <a:off x="11163300" y="0"/>
              <a:ext cx="11163300" cy="13716000"/>
            </a:xfrm>
            <a:prstGeom prst="rect">
              <a:avLst/>
            </a:prstGeom>
            <a:solidFill>
              <a:srgbClr val="FDE7D5"/>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nvGrpSpPr>
            <p:cNvPr id="2" name="Group 1">
              <a:extLst>
                <a:ext uri="{FF2B5EF4-FFF2-40B4-BE49-F238E27FC236}">
                  <a16:creationId xmlns:a16="http://schemas.microsoft.com/office/drawing/2014/main" id="{0F47A0FE-432B-D61B-EEFB-1EEEC6152C4A}"/>
                </a:ext>
              </a:extLst>
            </p:cNvPr>
            <p:cNvGrpSpPr/>
            <p:nvPr/>
          </p:nvGrpSpPr>
          <p:grpSpPr>
            <a:xfrm>
              <a:off x="1263141" y="1431034"/>
              <a:ext cx="8513969" cy="10803479"/>
              <a:chOff x="1263141" y="1431034"/>
              <a:chExt cx="8513969" cy="10803479"/>
            </a:xfrm>
          </p:grpSpPr>
          <p:grpSp>
            <p:nvGrpSpPr>
              <p:cNvPr id="22" name="Group 21">
                <a:extLst>
                  <a:ext uri="{FF2B5EF4-FFF2-40B4-BE49-F238E27FC236}">
                    <a16:creationId xmlns:a16="http://schemas.microsoft.com/office/drawing/2014/main" id="{34BF3122-A9FB-4691-BF45-EE5A95D193C2}"/>
                  </a:ext>
                </a:extLst>
              </p:cNvPr>
              <p:cNvGrpSpPr/>
              <p:nvPr/>
            </p:nvGrpSpPr>
            <p:grpSpPr>
              <a:xfrm rot="5400000">
                <a:off x="4449751" y="4242561"/>
                <a:ext cx="2140749" cy="8513969"/>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23" name="Rectangle: Rounded Corners 22">
                  <a:extLst>
                    <a:ext uri="{FF2B5EF4-FFF2-40B4-BE49-F238E27FC236}">
                      <a16:creationId xmlns:a16="http://schemas.microsoft.com/office/drawing/2014/main" id="{41B9FC5A-E7AB-46F1-BC5C-30BCB35A3700}"/>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4" name="Rectangle: Rounded Corners 23">
                  <a:extLst>
                    <a:ext uri="{FF2B5EF4-FFF2-40B4-BE49-F238E27FC236}">
                      <a16:creationId xmlns:a16="http://schemas.microsoft.com/office/drawing/2014/main" id="{94E89C0E-D574-41F4-98C1-E4C03D211B2F}"/>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25" name="Group 24">
                <a:extLst>
                  <a:ext uri="{FF2B5EF4-FFF2-40B4-BE49-F238E27FC236}">
                    <a16:creationId xmlns:a16="http://schemas.microsoft.com/office/drawing/2014/main" id="{4B580A62-CCB8-4482-809E-92699F70501F}"/>
                  </a:ext>
                </a:extLst>
              </p:cNvPr>
              <p:cNvGrpSpPr/>
              <p:nvPr/>
            </p:nvGrpSpPr>
            <p:grpSpPr>
              <a:xfrm rot="5400000">
                <a:off x="4449752" y="1608498"/>
                <a:ext cx="2140748" cy="8513969"/>
                <a:chOff x="927826" y="6232731"/>
                <a:chExt cx="4522125" cy="5332748"/>
              </a:xfrm>
              <a:solidFill>
                <a:schemeClr val="bg1"/>
              </a:solidFill>
              <a:effectLst>
                <a:outerShdw blurRad="622300" dist="50800" dir="5400000" algn="ctr" rotWithShape="0">
                  <a:schemeClr val="bg1">
                    <a:lumMod val="75000"/>
                    <a:alpha val="43000"/>
                  </a:schemeClr>
                </a:outerShdw>
              </a:effectLst>
            </p:grpSpPr>
            <p:sp>
              <p:nvSpPr>
                <p:cNvPr id="26" name="Rectangle: Rounded Corners 25">
                  <a:extLst>
                    <a:ext uri="{FF2B5EF4-FFF2-40B4-BE49-F238E27FC236}">
                      <a16:creationId xmlns:a16="http://schemas.microsoft.com/office/drawing/2014/main" id="{2C9E43F9-2E3A-476A-8095-4E9999F5CE00}"/>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7" name="Rectangle: Rounded Corners 26">
                  <a:extLst>
                    <a:ext uri="{FF2B5EF4-FFF2-40B4-BE49-F238E27FC236}">
                      <a16:creationId xmlns:a16="http://schemas.microsoft.com/office/drawing/2014/main" id="{62183C32-6FD5-4494-8568-E7ED1087210C}"/>
                    </a:ext>
                  </a:extLst>
                </p:cNvPr>
                <p:cNvSpPr/>
                <p:nvPr/>
              </p:nvSpPr>
              <p:spPr>
                <a:xfrm>
                  <a:off x="927826" y="6232731"/>
                  <a:ext cx="4522124"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28" name="Group 27">
                <a:extLst>
                  <a:ext uri="{FF2B5EF4-FFF2-40B4-BE49-F238E27FC236}">
                    <a16:creationId xmlns:a16="http://schemas.microsoft.com/office/drawing/2014/main" id="{E01F705D-8908-4188-9C3D-A116648A701C}"/>
                  </a:ext>
                </a:extLst>
              </p:cNvPr>
              <p:cNvGrpSpPr/>
              <p:nvPr/>
            </p:nvGrpSpPr>
            <p:grpSpPr>
              <a:xfrm rot="5400000">
                <a:off x="4449751" y="6907153"/>
                <a:ext cx="2140750" cy="8513969"/>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29" name="Rectangle: Rounded Corners 28">
                  <a:extLst>
                    <a:ext uri="{FF2B5EF4-FFF2-40B4-BE49-F238E27FC236}">
                      <a16:creationId xmlns:a16="http://schemas.microsoft.com/office/drawing/2014/main" id="{44488F5D-DAE5-4E4C-A8D1-ACC6E5B83302}"/>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30" name="Rectangle: Rounded Corners 29">
                  <a:extLst>
                    <a:ext uri="{FF2B5EF4-FFF2-40B4-BE49-F238E27FC236}">
                      <a16:creationId xmlns:a16="http://schemas.microsoft.com/office/drawing/2014/main" id="{D6C152F2-1306-45A3-AA3B-B14AEB49E58C}"/>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pic>
            <p:nvPicPr>
              <p:cNvPr id="8" name="Graphic 7">
                <a:extLst>
                  <a:ext uri="{FF2B5EF4-FFF2-40B4-BE49-F238E27FC236}">
                    <a16:creationId xmlns:a16="http://schemas.microsoft.com/office/drawing/2014/main" id="{4FAF846E-0318-4FB2-A1C4-A4A01482C62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705387" y="5622241"/>
                <a:ext cx="486486" cy="486486"/>
              </a:xfrm>
              <a:prstGeom prst="rect">
                <a:avLst/>
              </a:prstGeom>
            </p:spPr>
          </p:pic>
          <p:pic>
            <p:nvPicPr>
              <p:cNvPr id="34" name="Graphic 33">
                <a:extLst>
                  <a:ext uri="{FF2B5EF4-FFF2-40B4-BE49-F238E27FC236}">
                    <a16:creationId xmlns:a16="http://schemas.microsoft.com/office/drawing/2014/main" id="{CF3352FD-996D-4F5C-BEA8-308F7DE22F8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150677">
                <a:off x="8694962" y="8256302"/>
                <a:ext cx="486486" cy="486486"/>
              </a:xfrm>
              <a:prstGeom prst="rect">
                <a:avLst/>
              </a:prstGeom>
            </p:spPr>
          </p:pic>
          <p:pic>
            <p:nvPicPr>
              <p:cNvPr id="35" name="Graphic 34">
                <a:extLst>
                  <a:ext uri="{FF2B5EF4-FFF2-40B4-BE49-F238E27FC236}">
                    <a16:creationId xmlns:a16="http://schemas.microsoft.com/office/drawing/2014/main" id="{2E083FC9-6DA1-40B5-A59F-005D06B7051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705387" y="10920894"/>
                <a:ext cx="486486" cy="486486"/>
              </a:xfrm>
              <a:prstGeom prst="rect">
                <a:avLst/>
              </a:prstGeom>
            </p:spPr>
          </p:pic>
          <p:sp>
            <p:nvSpPr>
              <p:cNvPr id="37" name="Content Placeholder 3">
                <a:extLst>
                  <a:ext uri="{FF2B5EF4-FFF2-40B4-BE49-F238E27FC236}">
                    <a16:creationId xmlns:a16="http://schemas.microsoft.com/office/drawing/2014/main" id="{23B5E364-05A2-7173-1512-2CD7D9774D7D}"/>
                  </a:ext>
                </a:extLst>
              </p:cNvPr>
              <p:cNvSpPr txBox="1">
                <a:spLocks/>
              </p:cNvSpPr>
              <p:nvPr/>
            </p:nvSpPr>
            <p:spPr>
              <a:xfrm>
                <a:off x="2627229" y="5355982"/>
                <a:ext cx="5860109" cy="1019005"/>
              </a:xfrm>
              <a:prstGeom prst="rect">
                <a:avLst/>
              </a:prstGeom>
            </p:spPr>
            <p:txBody>
              <a:bodyPr vert="horz" lIns="91440" tIns="45720" rIns="91440" bIns="45720" rtlCol="0" anchor="ctr"/>
              <a:lstStyle>
                <a:defPPr>
                  <a:defRPr lang="en-US"/>
                </a:defPPr>
                <a:lvl1pPr marL="0" algn="l"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r>
                  <a:rPr lang="ar-JO" sz="3000" dirty="0">
                    <a:solidFill>
                      <a:srgbClr val="7030A0"/>
                    </a:solidFill>
                    <a:latin typeface="Almarai" pitchFamily="2" charset="-78"/>
                    <a:ea typeface="Cambria" panose="02040503050406030204" pitchFamily="18" charset="0"/>
                    <a:cs typeface="Almarai" pitchFamily="2" charset="-78"/>
                  </a:rPr>
                  <a:t>تحقق من ان الحساب , رسمي للشركة ويمكن الوثوق به</a:t>
                </a:r>
                <a:endParaRPr lang="en-US" sz="3000" dirty="0">
                  <a:solidFill>
                    <a:srgbClr val="7030A0"/>
                  </a:solidFill>
                  <a:latin typeface="Almarai" pitchFamily="2" charset="-78"/>
                  <a:ea typeface="Cambria" panose="02040503050406030204" pitchFamily="18" charset="0"/>
                  <a:cs typeface="Almarai" pitchFamily="2" charset="-78"/>
                </a:endParaRPr>
              </a:p>
            </p:txBody>
          </p:sp>
          <p:sp>
            <p:nvSpPr>
              <p:cNvPr id="38" name="Content Placeholder 5">
                <a:extLst>
                  <a:ext uri="{FF2B5EF4-FFF2-40B4-BE49-F238E27FC236}">
                    <a16:creationId xmlns:a16="http://schemas.microsoft.com/office/drawing/2014/main" id="{DA5E96D6-4D96-32B6-2523-CCE194255A94}"/>
                  </a:ext>
                </a:extLst>
              </p:cNvPr>
              <p:cNvSpPr txBox="1">
                <a:spLocks/>
              </p:cNvSpPr>
              <p:nvPr/>
            </p:nvSpPr>
            <p:spPr>
              <a:xfrm>
                <a:off x="1832772" y="7333697"/>
                <a:ext cx="6365688" cy="2331697"/>
              </a:xfrm>
              <a:prstGeom prst="rect">
                <a:avLst/>
              </a:prstGeom>
            </p:spPr>
            <p:txBody>
              <a:bodyPr vert="horz" lIns="91440" tIns="45720" rIns="91440" bIns="45720" rtlCol="0" anchor="ctr"/>
              <a:lstStyle>
                <a:defPPr>
                  <a:defRPr lang="en-US"/>
                </a:defPPr>
                <a:lvl1pPr marL="0" algn="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rtl="1"/>
                <a:r>
                  <a:rPr lang="ar-JO" sz="3000" dirty="0">
                    <a:solidFill>
                      <a:srgbClr val="7030A0"/>
                    </a:solidFill>
                    <a:latin typeface="Almarai" pitchFamily="2" charset="-78"/>
                    <a:ea typeface="Cambria" panose="02040503050406030204" pitchFamily="18" charset="0"/>
                    <a:cs typeface="Almarai" pitchFamily="2" charset="-78"/>
                  </a:rPr>
                  <a:t>ظهور</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اسم</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الشركة</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دون</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الحاجة</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لحفظ</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الرقم</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في</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دليل</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الهاتف</a:t>
                </a:r>
                <a:endParaRPr lang="en-US" sz="3000" dirty="0">
                  <a:solidFill>
                    <a:srgbClr val="7030A0"/>
                  </a:solidFill>
                  <a:latin typeface="Almarai" pitchFamily="2" charset="-78"/>
                  <a:ea typeface="Cambria" panose="02040503050406030204" pitchFamily="18" charset="0"/>
                  <a:cs typeface="Almarai" pitchFamily="2" charset="-78"/>
                </a:endParaRPr>
              </a:p>
            </p:txBody>
          </p:sp>
          <p:sp>
            <p:nvSpPr>
              <p:cNvPr id="39" name="Content Placeholder 4">
                <a:extLst>
                  <a:ext uri="{FF2B5EF4-FFF2-40B4-BE49-F238E27FC236}">
                    <a16:creationId xmlns:a16="http://schemas.microsoft.com/office/drawing/2014/main" id="{079D72A9-41B1-B027-FC99-93B704985303}"/>
                  </a:ext>
                </a:extLst>
              </p:cNvPr>
              <p:cNvSpPr txBox="1">
                <a:spLocks/>
              </p:cNvSpPr>
              <p:nvPr/>
            </p:nvSpPr>
            <p:spPr>
              <a:xfrm>
                <a:off x="1648941" y="10644216"/>
                <a:ext cx="6549519" cy="1039842"/>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r>
                  <a:rPr lang="ar-JO" sz="3000" dirty="0">
                    <a:solidFill>
                      <a:srgbClr val="7030A0"/>
                    </a:solidFill>
                    <a:latin typeface="Almarai" pitchFamily="2" charset="-78"/>
                    <a:ea typeface="Cambria" panose="02040503050406030204" pitchFamily="18" charset="0"/>
                    <a:cs typeface="Almarai" pitchFamily="2" charset="-78"/>
                  </a:rPr>
                  <a:t>إمكانية مشاركة روابط بشكل مباشر</a:t>
                </a:r>
                <a:endParaRPr lang="en-US" sz="3000" dirty="0">
                  <a:solidFill>
                    <a:srgbClr val="7030A0"/>
                  </a:solidFill>
                  <a:latin typeface="Almarai" pitchFamily="2" charset="-78"/>
                  <a:ea typeface="Cambria" panose="02040503050406030204" pitchFamily="18" charset="0"/>
                  <a:cs typeface="Almarai" pitchFamily="2" charset="-78"/>
                </a:endParaRPr>
              </a:p>
            </p:txBody>
          </p:sp>
          <p:pic>
            <p:nvPicPr>
              <p:cNvPr id="40" name="Graphic 39">
                <a:extLst>
                  <a:ext uri="{FF2B5EF4-FFF2-40B4-BE49-F238E27FC236}">
                    <a16:creationId xmlns:a16="http://schemas.microsoft.com/office/drawing/2014/main" id="{A0A81420-4066-1BBE-4B41-53B3EE8FDEE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848672" y="1431034"/>
                <a:ext cx="1182809" cy="1182809"/>
              </a:xfrm>
              <a:prstGeom prst="rect">
                <a:avLst/>
              </a:prstGeom>
            </p:spPr>
          </p:pic>
          <p:sp>
            <p:nvSpPr>
              <p:cNvPr id="41" name="Title 1">
                <a:extLst>
                  <a:ext uri="{FF2B5EF4-FFF2-40B4-BE49-F238E27FC236}">
                    <a16:creationId xmlns:a16="http://schemas.microsoft.com/office/drawing/2014/main" id="{5790ED7D-10BB-EEA6-9F16-390EC591B5DD}"/>
                  </a:ext>
                </a:extLst>
              </p:cNvPr>
              <p:cNvSpPr txBox="1">
                <a:spLocks/>
              </p:cNvSpPr>
              <p:nvPr/>
            </p:nvSpPr>
            <p:spPr>
              <a:xfrm>
                <a:off x="3331573" y="2709316"/>
                <a:ext cx="4377105" cy="1029809"/>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rtl="1"/>
                <a:r>
                  <a:rPr lang="ar-JO" sz="5000" b="1" dirty="0">
                    <a:solidFill>
                      <a:srgbClr val="7030A0"/>
                    </a:solidFill>
                    <a:ea typeface="Cambria" panose="02040503050406030204" pitchFamily="18" charset="0"/>
                    <a:cs typeface="DIN NEXT™ ARABIC BOLD" panose="020B0803020203050203" pitchFamily="34" charset="-78"/>
                  </a:rPr>
                  <a:t>التوثيق</a:t>
                </a:r>
              </a:p>
            </p:txBody>
          </p:sp>
        </p:grpSp>
      </p:grpSp>
      <p:pic>
        <p:nvPicPr>
          <p:cNvPr id="13" name="Picture 12">
            <a:extLst>
              <a:ext uri="{FF2B5EF4-FFF2-40B4-BE49-F238E27FC236}">
                <a16:creationId xmlns:a16="http://schemas.microsoft.com/office/drawing/2014/main" id="{CE5787EF-0D5D-3F65-5ABE-002FC876C84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614731" y="885825"/>
            <a:ext cx="5557852" cy="11944350"/>
          </a:xfrm>
          <a:prstGeom prst="rect">
            <a:avLst/>
          </a:prstGeom>
        </p:spPr>
      </p:pic>
    </p:spTree>
    <p:extLst>
      <p:ext uri="{BB962C8B-B14F-4D97-AF65-F5344CB8AC3E}">
        <p14:creationId xmlns:p14="http://schemas.microsoft.com/office/powerpoint/2010/main" val="33290078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2EF7A6E-81B0-4968-ADA0-C13E9D1017BA}"/>
              </a:ext>
            </a:extLst>
          </p:cNvPr>
          <p:cNvSpPr/>
          <p:nvPr/>
        </p:nvSpPr>
        <p:spPr>
          <a:xfrm>
            <a:off x="11163300" y="0"/>
            <a:ext cx="11163300" cy="13716000"/>
          </a:xfrm>
          <a:prstGeom prst="rect">
            <a:avLst/>
          </a:prstGeom>
          <a:solidFill>
            <a:srgbClr val="FDE7D5"/>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1" name="Graphic 30">
            <a:extLst>
              <a:ext uri="{FF2B5EF4-FFF2-40B4-BE49-F238E27FC236}">
                <a16:creationId xmlns:a16="http://schemas.microsoft.com/office/drawing/2014/main" id="{91E1BC07-9562-3F9A-A129-3A5A020C181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784125" y="1360244"/>
            <a:ext cx="1247973" cy="1510917"/>
          </a:xfrm>
          <a:prstGeom prst="rect">
            <a:avLst/>
          </a:prstGeom>
        </p:spPr>
      </p:pic>
      <p:grpSp>
        <p:nvGrpSpPr>
          <p:cNvPr id="42" name="Group 41">
            <a:extLst>
              <a:ext uri="{FF2B5EF4-FFF2-40B4-BE49-F238E27FC236}">
                <a16:creationId xmlns:a16="http://schemas.microsoft.com/office/drawing/2014/main" id="{CB9F77A9-2C8E-D0E6-79EC-D6C18DDCA7A7}"/>
              </a:ext>
            </a:extLst>
          </p:cNvPr>
          <p:cNvGrpSpPr/>
          <p:nvPr/>
        </p:nvGrpSpPr>
        <p:grpSpPr>
          <a:xfrm rot="5400000">
            <a:off x="4548930" y="4856669"/>
            <a:ext cx="2140748" cy="8513969"/>
            <a:chOff x="927826" y="6232731"/>
            <a:chExt cx="4522125" cy="5332748"/>
          </a:xfrm>
          <a:solidFill>
            <a:schemeClr val="bg1"/>
          </a:solidFill>
          <a:effectLst>
            <a:outerShdw blurRad="622300" dist="50800" dir="5400000" algn="ctr" rotWithShape="0">
              <a:schemeClr val="bg1">
                <a:lumMod val="75000"/>
                <a:alpha val="43000"/>
              </a:schemeClr>
            </a:outerShdw>
          </a:effectLst>
        </p:grpSpPr>
        <p:sp>
          <p:nvSpPr>
            <p:cNvPr id="43" name="Rectangle: Rounded Corners 42">
              <a:extLst>
                <a:ext uri="{FF2B5EF4-FFF2-40B4-BE49-F238E27FC236}">
                  <a16:creationId xmlns:a16="http://schemas.microsoft.com/office/drawing/2014/main" id="{1CDD8F82-9254-E553-B7EC-06C80853BCFF}"/>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44" name="Rectangle: Rounded Corners 43">
              <a:extLst>
                <a:ext uri="{FF2B5EF4-FFF2-40B4-BE49-F238E27FC236}">
                  <a16:creationId xmlns:a16="http://schemas.microsoft.com/office/drawing/2014/main" id="{28046EF4-5F08-E941-A01E-0642446C449D}"/>
                </a:ext>
              </a:extLst>
            </p:cNvPr>
            <p:cNvSpPr/>
            <p:nvPr/>
          </p:nvSpPr>
          <p:spPr>
            <a:xfrm>
              <a:off x="927826" y="6232731"/>
              <a:ext cx="4522124"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34" name="Group 33">
            <a:extLst>
              <a:ext uri="{FF2B5EF4-FFF2-40B4-BE49-F238E27FC236}">
                <a16:creationId xmlns:a16="http://schemas.microsoft.com/office/drawing/2014/main" id="{033AB0C1-AB5A-8568-94FB-383BEAD13065}"/>
              </a:ext>
            </a:extLst>
          </p:cNvPr>
          <p:cNvGrpSpPr/>
          <p:nvPr/>
        </p:nvGrpSpPr>
        <p:grpSpPr>
          <a:xfrm rot="5400000">
            <a:off x="4548930" y="2186371"/>
            <a:ext cx="2140748" cy="8513969"/>
            <a:chOff x="927826" y="6232731"/>
            <a:chExt cx="4522125" cy="5332748"/>
          </a:xfrm>
          <a:solidFill>
            <a:schemeClr val="bg1"/>
          </a:solidFill>
          <a:effectLst>
            <a:outerShdw blurRad="622300" dist="50800" dir="5400000" algn="ctr" rotWithShape="0">
              <a:schemeClr val="bg1">
                <a:lumMod val="75000"/>
                <a:alpha val="43000"/>
              </a:schemeClr>
            </a:outerShdw>
          </a:effectLst>
        </p:grpSpPr>
        <p:sp>
          <p:nvSpPr>
            <p:cNvPr id="35" name="Rectangle: Rounded Corners 34">
              <a:extLst>
                <a:ext uri="{FF2B5EF4-FFF2-40B4-BE49-F238E27FC236}">
                  <a16:creationId xmlns:a16="http://schemas.microsoft.com/office/drawing/2014/main" id="{B0D99627-AE2E-E1EF-D1C6-219E03A3E10D}"/>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36" name="Rectangle: Rounded Corners 35">
              <a:extLst>
                <a:ext uri="{FF2B5EF4-FFF2-40B4-BE49-F238E27FC236}">
                  <a16:creationId xmlns:a16="http://schemas.microsoft.com/office/drawing/2014/main" id="{64FC7013-D533-872F-13C7-BE33ABAF003B}"/>
                </a:ext>
              </a:extLst>
            </p:cNvPr>
            <p:cNvSpPr/>
            <p:nvPr/>
          </p:nvSpPr>
          <p:spPr>
            <a:xfrm>
              <a:off x="927826" y="6232731"/>
              <a:ext cx="4522124"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sp>
        <p:nvSpPr>
          <p:cNvPr id="32" name="Title 1">
            <a:extLst>
              <a:ext uri="{FF2B5EF4-FFF2-40B4-BE49-F238E27FC236}">
                <a16:creationId xmlns:a16="http://schemas.microsoft.com/office/drawing/2014/main" id="{67283A81-7E91-B03E-B727-521B46C9D458}"/>
              </a:ext>
            </a:extLst>
          </p:cNvPr>
          <p:cNvSpPr txBox="1">
            <a:spLocks/>
          </p:cNvSpPr>
          <p:nvPr/>
        </p:nvSpPr>
        <p:spPr>
          <a:xfrm>
            <a:off x="2359577" y="2995350"/>
            <a:ext cx="6097069" cy="1154671"/>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r>
              <a:rPr lang="ar-JO" sz="5000" b="1" dirty="0">
                <a:solidFill>
                  <a:srgbClr val="7030A0"/>
                </a:solidFill>
                <a:ea typeface="Cambria" panose="02040503050406030204" pitchFamily="18" charset="0"/>
                <a:cs typeface="DIN NEXT™ ARABIC BOLD" panose="020B0803020203050203" pitchFamily="34" charset="-78"/>
              </a:rPr>
              <a:t>معلومات</a:t>
            </a:r>
            <a:r>
              <a:rPr lang="ar-JO" sz="5000" dirty="0"/>
              <a:t> </a:t>
            </a:r>
            <a:r>
              <a:rPr lang="ar-JO" sz="5000" b="1" dirty="0">
                <a:solidFill>
                  <a:srgbClr val="7030A0"/>
                </a:solidFill>
                <a:ea typeface="Cambria" panose="02040503050406030204" pitchFamily="18" charset="0"/>
                <a:cs typeface="DIN NEXT™ ARABIC BOLD" panose="020B0803020203050203" pitchFamily="34" charset="-78"/>
              </a:rPr>
              <a:t>الشركة</a:t>
            </a:r>
            <a:endParaRPr lang="en-US" sz="5000" b="1" dirty="0">
              <a:solidFill>
                <a:srgbClr val="7030A0"/>
              </a:solidFill>
              <a:ea typeface="Cambria" panose="02040503050406030204" pitchFamily="18" charset="0"/>
              <a:cs typeface="DIN NEXT™ ARABIC BOLD" panose="020B0803020203050203" pitchFamily="34" charset="-78"/>
            </a:endParaRPr>
          </a:p>
        </p:txBody>
      </p:sp>
      <p:grpSp>
        <p:nvGrpSpPr>
          <p:cNvPr id="45" name="Group 44">
            <a:extLst>
              <a:ext uri="{FF2B5EF4-FFF2-40B4-BE49-F238E27FC236}">
                <a16:creationId xmlns:a16="http://schemas.microsoft.com/office/drawing/2014/main" id="{49C524BD-B040-C975-3BD9-CFF6C4C6CCA4}"/>
              </a:ext>
            </a:extLst>
          </p:cNvPr>
          <p:cNvGrpSpPr/>
          <p:nvPr/>
        </p:nvGrpSpPr>
        <p:grpSpPr>
          <a:xfrm rot="5400000">
            <a:off x="4548930" y="7321649"/>
            <a:ext cx="2140748" cy="8513969"/>
            <a:chOff x="927826" y="6232731"/>
            <a:chExt cx="4522125" cy="5332748"/>
          </a:xfrm>
          <a:solidFill>
            <a:schemeClr val="bg1"/>
          </a:solidFill>
          <a:effectLst>
            <a:outerShdw blurRad="622300" dist="50800" dir="5400000" algn="ctr" rotWithShape="0">
              <a:schemeClr val="bg1">
                <a:lumMod val="75000"/>
                <a:alpha val="43000"/>
              </a:schemeClr>
            </a:outerShdw>
          </a:effectLst>
        </p:grpSpPr>
        <p:sp>
          <p:nvSpPr>
            <p:cNvPr id="46" name="Rectangle: Rounded Corners 45">
              <a:extLst>
                <a:ext uri="{FF2B5EF4-FFF2-40B4-BE49-F238E27FC236}">
                  <a16:creationId xmlns:a16="http://schemas.microsoft.com/office/drawing/2014/main" id="{1E0AC72A-B41E-1124-3498-8D33D3481605}"/>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47" name="Rectangle: Rounded Corners 46">
              <a:extLst>
                <a:ext uri="{FF2B5EF4-FFF2-40B4-BE49-F238E27FC236}">
                  <a16:creationId xmlns:a16="http://schemas.microsoft.com/office/drawing/2014/main" id="{B66B95A2-1AB3-64BE-9F2E-F6B9E8A57145}"/>
                </a:ext>
              </a:extLst>
            </p:cNvPr>
            <p:cNvSpPr/>
            <p:nvPr/>
          </p:nvSpPr>
          <p:spPr>
            <a:xfrm>
              <a:off x="927826" y="6232731"/>
              <a:ext cx="4522124"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sp>
        <p:nvSpPr>
          <p:cNvPr id="37" name="Content Placeholder 3">
            <a:extLst>
              <a:ext uri="{FF2B5EF4-FFF2-40B4-BE49-F238E27FC236}">
                <a16:creationId xmlns:a16="http://schemas.microsoft.com/office/drawing/2014/main" id="{466AF27B-A768-2D95-75DE-9EEDCA9190A0}"/>
              </a:ext>
            </a:extLst>
          </p:cNvPr>
          <p:cNvSpPr txBox="1">
            <a:spLocks/>
          </p:cNvSpPr>
          <p:nvPr/>
        </p:nvSpPr>
        <p:spPr>
          <a:xfrm>
            <a:off x="2134066" y="8490386"/>
            <a:ext cx="6350830" cy="1246534"/>
          </a:xfrm>
          <a:prstGeom prst="rect">
            <a:avLst/>
          </a:prstGeom>
        </p:spPr>
        <p:txBody>
          <a:bodyPr vert="horz" lIns="91440" tIns="45720" rIns="91440" bIns="45720" rtlCol="0" anchor="ctr"/>
          <a:lstStyle>
            <a:defPPr>
              <a:defRPr lang="en-US"/>
            </a:defPPr>
            <a:lvl1pPr marL="0" algn="l"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ar-JO" sz="3000" dirty="0">
                <a:solidFill>
                  <a:srgbClr val="7030A0"/>
                </a:solidFill>
                <a:ea typeface="Cambria" panose="02040503050406030204" pitchFamily="18" charset="0"/>
                <a:cs typeface="DIN NEXT™ ARABIC REGULAR" panose="020B0503020203050203" pitchFamily="34" charset="-78"/>
              </a:rPr>
              <a:t>إمكانية عرض شرح عن الشركة والخدمات التي تقدمها </a:t>
            </a:r>
            <a:endParaRPr lang="en-US" sz="3000" dirty="0">
              <a:solidFill>
                <a:srgbClr val="7030A0"/>
              </a:solidFill>
              <a:ea typeface="Cambria" panose="02040503050406030204" pitchFamily="18" charset="0"/>
              <a:cs typeface="DIN NEXT™ ARABIC REGULAR" panose="020B0503020203050203" pitchFamily="34" charset="-78"/>
            </a:endParaRPr>
          </a:p>
        </p:txBody>
      </p:sp>
      <p:sp>
        <p:nvSpPr>
          <p:cNvPr id="38" name="Content Placeholder 4">
            <a:extLst>
              <a:ext uri="{FF2B5EF4-FFF2-40B4-BE49-F238E27FC236}">
                <a16:creationId xmlns:a16="http://schemas.microsoft.com/office/drawing/2014/main" id="{1561FD88-9852-CF9C-D69C-4081E6C85233}"/>
              </a:ext>
            </a:extLst>
          </p:cNvPr>
          <p:cNvSpPr txBox="1">
            <a:spLocks/>
          </p:cNvSpPr>
          <p:nvPr/>
        </p:nvSpPr>
        <p:spPr>
          <a:xfrm>
            <a:off x="2781965" y="5933853"/>
            <a:ext cx="5674681" cy="1019005"/>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ar-JO" sz="3000" dirty="0">
                <a:solidFill>
                  <a:srgbClr val="7030A0"/>
                </a:solidFill>
                <a:ea typeface="Cambria" panose="02040503050406030204" pitchFamily="18" charset="0"/>
                <a:cs typeface="DIN NEXT™ ARABIC REGULAR" panose="020B0503020203050203" pitchFamily="34" charset="-78"/>
              </a:rPr>
              <a:t>الرابط الرسمي للشركة </a:t>
            </a:r>
            <a:endParaRPr lang="en-US" sz="3000" dirty="0">
              <a:solidFill>
                <a:srgbClr val="7030A0"/>
              </a:solidFill>
              <a:ea typeface="Cambria" panose="02040503050406030204" pitchFamily="18" charset="0"/>
              <a:cs typeface="DIN NEXT™ ARABIC REGULAR" panose="020B0503020203050203" pitchFamily="34" charset="-78"/>
            </a:endParaRPr>
          </a:p>
        </p:txBody>
      </p:sp>
      <p:sp>
        <p:nvSpPr>
          <p:cNvPr id="39" name="Content Placeholder 5">
            <a:extLst>
              <a:ext uri="{FF2B5EF4-FFF2-40B4-BE49-F238E27FC236}">
                <a16:creationId xmlns:a16="http://schemas.microsoft.com/office/drawing/2014/main" id="{7193E64D-C343-13AC-0D27-5298E7700394}"/>
              </a:ext>
            </a:extLst>
          </p:cNvPr>
          <p:cNvSpPr txBox="1">
            <a:spLocks/>
          </p:cNvSpPr>
          <p:nvPr/>
        </p:nvSpPr>
        <p:spPr>
          <a:xfrm>
            <a:off x="2602539" y="11069131"/>
            <a:ext cx="5860109" cy="1019005"/>
          </a:xfrm>
          <a:prstGeom prst="rect">
            <a:avLst/>
          </a:prstGeom>
        </p:spPr>
        <p:txBody>
          <a:bodyPr vert="horz" lIns="91440" tIns="45720" rIns="91440" bIns="45720" rtlCol="0" anchor="ctr"/>
          <a:lstStyle>
            <a:defPPr>
              <a:defRPr lang="en-US"/>
            </a:defPPr>
            <a:lvl1pPr marL="0" algn="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ar-JO" sz="3000" dirty="0">
                <a:solidFill>
                  <a:srgbClr val="7030A0"/>
                </a:solidFill>
                <a:ea typeface="Cambria" panose="02040503050406030204" pitchFamily="18" charset="0"/>
                <a:cs typeface="DIN NEXT™ ARABIC REGULAR" panose="020B0503020203050203" pitchFamily="34" charset="-78"/>
              </a:rPr>
              <a:t>ارقام هواتف والبريد الالكتروني بالإضافة الى موقع الشركة</a:t>
            </a:r>
            <a:endParaRPr lang="en-US" sz="3000" dirty="0">
              <a:solidFill>
                <a:srgbClr val="7030A0"/>
              </a:solidFill>
              <a:ea typeface="Cambria" panose="02040503050406030204" pitchFamily="18" charset="0"/>
              <a:cs typeface="DIN NEXT™ ARABIC REGULAR" panose="020B0503020203050203" pitchFamily="34" charset="-78"/>
            </a:endParaRPr>
          </a:p>
        </p:txBody>
      </p:sp>
      <p:pic>
        <p:nvPicPr>
          <p:cNvPr id="5" name="Picture 4">
            <a:extLst>
              <a:ext uri="{FF2B5EF4-FFF2-40B4-BE49-F238E27FC236}">
                <a16:creationId xmlns:a16="http://schemas.microsoft.com/office/drawing/2014/main" id="{1B8F11D5-900A-B0BE-B8D9-423278A7D3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420550" y="1853604"/>
            <a:ext cx="6781800" cy="10610850"/>
          </a:xfrm>
          <a:prstGeom prst="rect">
            <a:avLst/>
          </a:prstGeom>
        </p:spPr>
      </p:pic>
      <p:pic>
        <p:nvPicPr>
          <p:cNvPr id="33" name="Graphic 32">
            <a:extLst>
              <a:ext uri="{FF2B5EF4-FFF2-40B4-BE49-F238E27FC236}">
                <a16:creationId xmlns:a16="http://schemas.microsoft.com/office/drawing/2014/main" id="{3AA296EC-4679-65D7-1C1D-CE66D8A57C6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92001" y="6200112"/>
            <a:ext cx="486486" cy="486486"/>
          </a:xfrm>
          <a:prstGeom prst="rect">
            <a:avLst/>
          </a:prstGeom>
        </p:spPr>
      </p:pic>
      <p:pic>
        <p:nvPicPr>
          <p:cNvPr id="48" name="Graphic 47">
            <a:extLst>
              <a:ext uri="{FF2B5EF4-FFF2-40B4-BE49-F238E27FC236}">
                <a16:creationId xmlns:a16="http://schemas.microsoft.com/office/drawing/2014/main" id="{29D16948-7E40-4E43-3B4E-F360E4D605F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92001" y="8870410"/>
            <a:ext cx="486486" cy="486486"/>
          </a:xfrm>
          <a:prstGeom prst="rect">
            <a:avLst/>
          </a:prstGeom>
        </p:spPr>
      </p:pic>
      <p:pic>
        <p:nvPicPr>
          <p:cNvPr id="49" name="Graphic 48">
            <a:extLst>
              <a:ext uri="{FF2B5EF4-FFF2-40B4-BE49-F238E27FC236}">
                <a16:creationId xmlns:a16="http://schemas.microsoft.com/office/drawing/2014/main" id="{F78B2513-6EE6-2EF8-DF47-0AC221B5DCD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92001" y="11335390"/>
            <a:ext cx="486486" cy="486486"/>
          </a:xfrm>
          <a:prstGeom prst="rect">
            <a:avLst/>
          </a:prstGeom>
        </p:spPr>
      </p:pic>
    </p:spTree>
    <p:extLst>
      <p:ext uri="{BB962C8B-B14F-4D97-AF65-F5344CB8AC3E}">
        <p14:creationId xmlns:p14="http://schemas.microsoft.com/office/powerpoint/2010/main" val="24132869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AE9B9-F079-478C-8753-792F52DF1628}"/>
              </a:ext>
            </a:extLst>
          </p:cNvPr>
          <p:cNvSpPr>
            <a:spLocks noGrp="1"/>
          </p:cNvSpPr>
          <p:nvPr>
            <p:ph type="title"/>
          </p:nvPr>
        </p:nvSpPr>
        <p:spPr/>
        <p:txBody>
          <a:bodyPr/>
          <a:lstStyle/>
          <a:p>
            <a:r>
              <a:rPr lang="ar-JO" dirty="0"/>
              <a:t>الربط الخارجي</a:t>
            </a:r>
            <a:endParaRPr lang="en-US" dirty="0"/>
          </a:p>
        </p:txBody>
      </p:sp>
      <p:sp>
        <p:nvSpPr>
          <p:cNvPr id="4" name="Content Placeholder 3">
            <a:extLst>
              <a:ext uri="{FF2B5EF4-FFF2-40B4-BE49-F238E27FC236}">
                <a16:creationId xmlns:a16="http://schemas.microsoft.com/office/drawing/2014/main" id="{4D111D9F-676B-4CB8-8A5A-3106370781B8}"/>
              </a:ext>
            </a:extLst>
          </p:cNvPr>
          <p:cNvSpPr>
            <a:spLocks noGrp="1"/>
          </p:cNvSpPr>
          <p:nvPr>
            <p:ph sz="quarter" idx="10"/>
          </p:nvPr>
        </p:nvSpPr>
        <p:spPr>
          <a:xfrm>
            <a:off x="2400299" y="3648245"/>
            <a:ext cx="5860109" cy="1019005"/>
          </a:xfrm>
        </p:spPr>
        <p:txBody>
          <a:bodyPr/>
          <a:lstStyle/>
          <a:p>
            <a:r>
              <a:rPr lang="ar-JO" dirty="0">
                <a:latin typeface="Almarai" pitchFamily="2" charset="-78"/>
                <a:cs typeface="Almarai" pitchFamily="2" charset="-78"/>
              </a:rPr>
              <a:t>التزامن في إمكانية الرد على العملاء بشكل غير محدود</a:t>
            </a:r>
            <a:endParaRPr lang="en-US" dirty="0">
              <a:latin typeface="Almarai" pitchFamily="2" charset="-78"/>
              <a:cs typeface="Almarai" pitchFamily="2" charset="-78"/>
            </a:endParaRPr>
          </a:p>
        </p:txBody>
      </p:sp>
      <p:sp>
        <p:nvSpPr>
          <p:cNvPr id="5" name="Content Placeholder 4">
            <a:extLst>
              <a:ext uri="{FF2B5EF4-FFF2-40B4-BE49-F238E27FC236}">
                <a16:creationId xmlns:a16="http://schemas.microsoft.com/office/drawing/2014/main" id="{42E9201D-A389-4803-8E6E-86C2A2283A6C}"/>
              </a:ext>
            </a:extLst>
          </p:cNvPr>
          <p:cNvSpPr>
            <a:spLocks noGrp="1"/>
          </p:cNvSpPr>
          <p:nvPr>
            <p:ph sz="quarter" idx="11"/>
          </p:nvPr>
        </p:nvSpPr>
        <p:spPr/>
        <p:txBody>
          <a:bodyPr/>
          <a:lstStyle/>
          <a:p>
            <a:r>
              <a:rPr lang="ar-JO" dirty="0">
                <a:latin typeface="Almarai" pitchFamily="2" charset="-78"/>
                <a:cs typeface="Almarai" pitchFamily="2" charset="-78"/>
              </a:rPr>
              <a:t>إمكانية الاحتفاظ بالمحادثات وارشفتها</a:t>
            </a:r>
            <a:endParaRPr lang="en-US" dirty="0">
              <a:latin typeface="Almarai" pitchFamily="2" charset="-78"/>
              <a:cs typeface="Almarai" pitchFamily="2" charset="-78"/>
            </a:endParaRPr>
          </a:p>
        </p:txBody>
      </p:sp>
      <p:sp>
        <p:nvSpPr>
          <p:cNvPr id="6" name="Content Placeholder 5">
            <a:extLst>
              <a:ext uri="{FF2B5EF4-FFF2-40B4-BE49-F238E27FC236}">
                <a16:creationId xmlns:a16="http://schemas.microsoft.com/office/drawing/2014/main" id="{C5E14177-C108-4AE3-85AB-3527CAE996BD}"/>
              </a:ext>
            </a:extLst>
          </p:cNvPr>
          <p:cNvSpPr>
            <a:spLocks noGrp="1"/>
          </p:cNvSpPr>
          <p:nvPr>
            <p:ph sz="quarter" idx="12"/>
          </p:nvPr>
        </p:nvSpPr>
        <p:spPr/>
        <p:txBody>
          <a:bodyPr/>
          <a:lstStyle/>
          <a:p>
            <a:pPr rtl="1"/>
            <a:r>
              <a:rPr lang="ar-JO" dirty="0">
                <a:latin typeface="Almarai" pitchFamily="2" charset="-78"/>
                <a:cs typeface="Almarai" pitchFamily="2" charset="-78"/>
              </a:rPr>
              <a:t>الربط المباشر مع نظام الشركة </a:t>
            </a:r>
            <a:r>
              <a:rPr lang="en-US" dirty="0">
                <a:latin typeface="Almarai" pitchFamily="2" charset="-78"/>
                <a:cs typeface="Almarai" pitchFamily="2" charset="-78"/>
              </a:rPr>
              <a:t>CRM</a:t>
            </a:r>
          </a:p>
        </p:txBody>
      </p:sp>
      <p:pic>
        <p:nvPicPr>
          <p:cNvPr id="10" name="Graphic 9">
            <a:extLst>
              <a:ext uri="{FF2B5EF4-FFF2-40B4-BE49-F238E27FC236}">
                <a16:creationId xmlns:a16="http://schemas.microsoft.com/office/drawing/2014/main" id="{0D2B966F-2FCB-49C5-8B6E-CE6725CC8B8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934663" y="4823989"/>
            <a:ext cx="1648822" cy="1648822"/>
          </a:xfrm>
          <a:prstGeom prst="rect">
            <a:avLst/>
          </a:prstGeom>
        </p:spPr>
      </p:pic>
    </p:spTree>
    <p:extLst>
      <p:ext uri="{BB962C8B-B14F-4D97-AF65-F5344CB8AC3E}">
        <p14:creationId xmlns:p14="http://schemas.microsoft.com/office/powerpoint/2010/main" val="34336219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AE9B9-F079-478C-8753-792F52DF1628}"/>
              </a:ext>
            </a:extLst>
          </p:cNvPr>
          <p:cNvSpPr>
            <a:spLocks noGrp="1"/>
          </p:cNvSpPr>
          <p:nvPr>
            <p:ph type="title"/>
          </p:nvPr>
        </p:nvSpPr>
        <p:spPr/>
        <p:txBody>
          <a:bodyPr/>
          <a:lstStyle/>
          <a:p>
            <a:r>
              <a:rPr lang="ar-JO" dirty="0"/>
              <a:t>الأمان والسرية</a:t>
            </a:r>
            <a:endParaRPr lang="en-US" dirty="0"/>
          </a:p>
        </p:txBody>
      </p:sp>
      <p:sp>
        <p:nvSpPr>
          <p:cNvPr id="4" name="Content Placeholder 3">
            <a:extLst>
              <a:ext uri="{FF2B5EF4-FFF2-40B4-BE49-F238E27FC236}">
                <a16:creationId xmlns:a16="http://schemas.microsoft.com/office/drawing/2014/main" id="{4D111D9F-676B-4CB8-8A5A-3106370781B8}"/>
              </a:ext>
            </a:extLst>
          </p:cNvPr>
          <p:cNvSpPr>
            <a:spLocks noGrp="1"/>
          </p:cNvSpPr>
          <p:nvPr>
            <p:ph sz="quarter" idx="10"/>
          </p:nvPr>
        </p:nvSpPr>
        <p:spPr>
          <a:xfrm>
            <a:off x="2400299" y="3591095"/>
            <a:ext cx="5860109" cy="1019005"/>
          </a:xfrm>
        </p:spPr>
        <p:txBody>
          <a:bodyPr>
            <a:normAutofit fontScale="92500"/>
          </a:bodyPr>
          <a:lstStyle/>
          <a:p>
            <a:pPr rtl="1"/>
            <a:r>
              <a:rPr lang="ar-JO" dirty="0">
                <a:latin typeface="Almarai" pitchFamily="2" charset="-78"/>
                <a:cs typeface="Almarai" pitchFamily="2" charset="-78"/>
              </a:rPr>
              <a:t>جميع البيانات مشفرة من بين المستخدم والشركة </a:t>
            </a:r>
            <a:r>
              <a:rPr lang="en-US" dirty="0">
                <a:latin typeface="Almarai" pitchFamily="2" charset="-78"/>
                <a:cs typeface="Almarai" pitchFamily="2" charset="-78"/>
              </a:rPr>
              <a:t>End to end encryption</a:t>
            </a:r>
          </a:p>
        </p:txBody>
      </p:sp>
      <p:sp>
        <p:nvSpPr>
          <p:cNvPr id="5" name="Content Placeholder 4">
            <a:extLst>
              <a:ext uri="{FF2B5EF4-FFF2-40B4-BE49-F238E27FC236}">
                <a16:creationId xmlns:a16="http://schemas.microsoft.com/office/drawing/2014/main" id="{42E9201D-A389-4803-8E6E-86C2A2283A6C}"/>
              </a:ext>
            </a:extLst>
          </p:cNvPr>
          <p:cNvSpPr>
            <a:spLocks noGrp="1"/>
          </p:cNvSpPr>
          <p:nvPr>
            <p:ph sz="quarter" idx="11"/>
          </p:nvPr>
        </p:nvSpPr>
        <p:spPr>
          <a:xfrm>
            <a:off x="2400299" y="6348497"/>
            <a:ext cx="5860109" cy="1019005"/>
          </a:xfrm>
        </p:spPr>
        <p:txBody>
          <a:bodyPr>
            <a:normAutofit fontScale="92500"/>
          </a:bodyPr>
          <a:lstStyle/>
          <a:p>
            <a:r>
              <a:rPr lang="ar-JO" dirty="0">
                <a:latin typeface="Almarai" pitchFamily="2" charset="-78"/>
                <a:cs typeface="Almarai" pitchFamily="2" charset="-78"/>
              </a:rPr>
              <a:t>جميع البيانات الخاصة بالشركة محفوظة على سيرفرات داخل المملكة</a:t>
            </a:r>
            <a:endParaRPr lang="en-US" dirty="0">
              <a:latin typeface="Almarai" pitchFamily="2" charset="-78"/>
              <a:cs typeface="Almarai" pitchFamily="2" charset="-78"/>
            </a:endParaRPr>
          </a:p>
        </p:txBody>
      </p:sp>
      <p:sp>
        <p:nvSpPr>
          <p:cNvPr id="6" name="Content Placeholder 5">
            <a:extLst>
              <a:ext uri="{FF2B5EF4-FFF2-40B4-BE49-F238E27FC236}">
                <a16:creationId xmlns:a16="http://schemas.microsoft.com/office/drawing/2014/main" id="{C5E14177-C108-4AE3-85AB-3527CAE996BD}"/>
              </a:ext>
            </a:extLst>
          </p:cNvPr>
          <p:cNvSpPr>
            <a:spLocks noGrp="1"/>
          </p:cNvSpPr>
          <p:nvPr>
            <p:ph sz="quarter" idx="12"/>
          </p:nvPr>
        </p:nvSpPr>
        <p:spPr>
          <a:xfrm>
            <a:off x="2400299" y="9105899"/>
            <a:ext cx="5860109" cy="1019005"/>
          </a:xfrm>
        </p:spPr>
        <p:txBody>
          <a:bodyPr>
            <a:normAutofit fontScale="92500"/>
          </a:bodyPr>
          <a:lstStyle/>
          <a:p>
            <a:pPr rtl="1"/>
            <a:r>
              <a:rPr lang="ar-JO" dirty="0">
                <a:latin typeface="Almarai" pitchFamily="2" charset="-78"/>
                <a:cs typeface="Almarai" pitchFamily="2" charset="-78"/>
              </a:rPr>
              <a:t>تفعيل رقم الشركة يتم من خلال ارسال رمز مباشرة من شركة واتس اب </a:t>
            </a:r>
            <a:endParaRPr lang="en-US" dirty="0">
              <a:latin typeface="Almarai" pitchFamily="2" charset="-78"/>
              <a:cs typeface="Almarai" pitchFamily="2" charset="-78"/>
            </a:endParaRPr>
          </a:p>
        </p:txBody>
      </p:sp>
      <p:pic>
        <p:nvPicPr>
          <p:cNvPr id="9" name="Graphic 8">
            <a:extLst>
              <a:ext uri="{FF2B5EF4-FFF2-40B4-BE49-F238E27FC236}">
                <a16:creationId xmlns:a16="http://schemas.microsoft.com/office/drawing/2014/main" id="{9D17D6A3-58DF-4142-94C4-6A6A8C0DBAD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716250" y="4795244"/>
            <a:ext cx="1648822" cy="1648822"/>
          </a:xfrm>
          <a:prstGeom prst="rect">
            <a:avLst/>
          </a:prstGeom>
        </p:spPr>
      </p:pic>
    </p:spTree>
    <p:extLst>
      <p:ext uri="{BB962C8B-B14F-4D97-AF65-F5344CB8AC3E}">
        <p14:creationId xmlns:p14="http://schemas.microsoft.com/office/powerpoint/2010/main" val="42578106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FDECC"/>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BA76A97-5025-E956-C6B7-E9E1CA9634EB}"/>
              </a:ext>
            </a:extLst>
          </p:cNvPr>
          <p:cNvSpPr/>
          <p:nvPr/>
        </p:nvSpPr>
        <p:spPr>
          <a:xfrm>
            <a:off x="11449050" y="0"/>
            <a:ext cx="10877550" cy="13716000"/>
          </a:xfrm>
          <a:prstGeom prst="rect">
            <a:avLst/>
          </a:prstGeom>
          <a:solidFill>
            <a:schemeClr val="bg1"/>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4" name="Rectangle 3">
            <a:extLst>
              <a:ext uri="{FF2B5EF4-FFF2-40B4-BE49-F238E27FC236}">
                <a16:creationId xmlns:a16="http://schemas.microsoft.com/office/drawing/2014/main" id="{1F34FA6B-BD60-3685-B92A-303D2F21C555}"/>
              </a:ext>
            </a:extLst>
          </p:cNvPr>
          <p:cNvSpPr/>
          <p:nvPr/>
        </p:nvSpPr>
        <p:spPr>
          <a:xfrm>
            <a:off x="12851561" y="4755759"/>
            <a:ext cx="8072527" cy="2400657"/>
          </a:xfrm>
          <a:prstGeom prst="rect">
            <a:avLst/>
          </a:prstGeom>
        </p:spPr>
        <p:txBody>
          <a:bodyPr wrap="square">
            <a:spAutoFit/>
          </a:bodyPr>
          <a:lstStyle/>
          <a:p>
            <a:pPr algn="ctr" defTabSz="365760" rtl="1"/>
            <a:r>
              <a:rPr lang="ar-JO" sz="5000" dirty="0">
                <a:solidFill>
                  <a:srgbClr val="7030A0"/>
                </a:solidFill>
                <a:latin typeface="Almarai Bold" pitchFamily="2" charset="-78"/>
                <a:ea typeface="Cambria" panose="02040503050406030204" pitchFamily="18" charset="0"/>
                <a:cs typeface="Almarai Bold" pitchFamily="2" charset="-78"/>
              </a:rPr>
              <a:t>بعض السيناريوهات المقترحة لاستخدام الواتساب اعمال </a:t>
            </a:r>
            <a:r>
              <a:rPr lang="ar-JO" sz="5000" dirty="0">
                <a:solidFill>
                  <a:srgbClr val="7030A0"/>
                </a:solidFill>
                <a:highlight>
                  <a:srgbClr val="FFFF00"/>
                </a:highlight>
                <a:latin typeface="Almarai Bold" pitchFamily="2" charset="-78"/>
                <a:ea typeface="Cambria" panose="02040503050406030204" pitchFamily="18" charset="0"/>
                <a:cs typeface="Almarai Bold" pitchFamily="2" charset="-78"/>
              </a:rPr>
              <a:t>اسم الجامعة </a:t>
            </a:r>
            <a:r>
              <a:rPr lang="ar-JO" sz="5000" dirty="0">
                <a:solidFill>
                  <a:srgbClr val="7030A0"/>
                </a:solidFill>
                <a:latin typeface="Almarai Bold" pitchFamily="2" charset="-78"/>
                <a:ea typeface="Cambria" panose="02040503050406030204" pitchFamily="18" charset="0"/>
                <a:cs typeface="Almarai Bold" pitchFamily="2" charset="-78"/>
              </a:rPr>
              <a:t>لتحسين التواصل والكفاءة:</a:t>
            </a:r>
          </a:p>
        </p:txBody>
      </p:sp>
      <p:pic>
        <p:nvPicPr>
          <p:cNvPr id="6" name="Picture 5">
            <a:extLst>
              <a:ext uri="{FF2B5EF4-FFF2-40B4-BE49-F238E27FC236}">
                <a16:creationId xmlns:a16="http://schemas.microsoft.com/office/drawing/2014/main" id="{2463BDA4-0DD8-4A82-A4A4-552F02805B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4139" y="2345219"/>
            <a:ext cx="8507936" cy="10095238"/>
          </a:xfrm>
          <a:prstGeom prst="rect">
            <a:avLst/>
          </a:prstGeom>
        </p:spPr>
      </p:pic>
      <p:sp>
        <p:nvSpPr>
          <p:cNvPr id="7" name="Rectangle 6">
            <a:extLst>
              <a:ext uri="{FF2B5EF4-FFF2-40B4-BE49-F238E27FC236}">
                <a16:creationId xmlns:a16="http://schemas.microsoft.com/office/drawing/2014/main" id="{F8148EFC-F628-2352-D377-0DCD318303CB}"/>
              </a:ext>
            </a:extLst>
          </p:cNvPr>
          <p:cNvSpPr/>
          <p:nvPr/>
        </p:nvSpPr>
        <p:spPr>
          <a:xfrm>
            <a:off x="11449050" y="13506450"/>
            <a:ext cx="10877550" cy="209550"/>
          </a:xfrm>
          <a:prstGeom prst="rect">
            <a:avLst/>
          </a:prstGeom>
          <a:solidFill>
            <a:srgbClr val="F98124"/>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Tree>
    <p:extLst>
      <p:ext uri="{BB962C8B-B14F-4D97-AF65-F5344CB8AC3E}">
        <p14:creationId xmlns:p14="http://schemas.microsoft.com/office/powerpoint/2010/main" val="9937623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B632265A-1513-ED29-6EAB-AB47FB33B5DE}"/>
              </a:ext>
            </a:extLst>
          </p:cNvPr>
          <p:cNvSpPr/>
          <p:nvPr/>
        </p:nvSpPr>
        <p:spPr>
          <a:xfrm>
            <a:off x="11449050" y="13506450"/>
            <a:ext cx="10877550" cy="209550"/>
          </a:xfrm>
          <a:prstGeom prst="rect">
            <a:avLst/>
          </a:prstGeom>
          <a:solidFill>
            <a:srgbClr val="F98124"/>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 name="Rectangle 1">
            <a:extLst>
              <a:ext uri="{FF2B5EF4-FFF2-40B4-BE49-F238E27FC236}">
                <a16:creationId xmlns:a16="http://schemas.microsoft.com/office/drawing/2014/main" id="{ABA76A97-5025-E956-C6B7-E9E1CA9634EB}"/>
              </a:ext>
            </a:extLst>
          </p:cNvPr>
          <p:cNvSpPr/>
          <p:nvPr/>
        </p:nvSpPr>
        <p:spPr>
          <a:xfrm>
            <a:off x="0" y="0"/>
            <a:ext cx="1164566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8" name="Title 1">
            <a:extLst>
              <a:ext uri="{FF2B5EF4-FFF2-40B4-BE49-F238E27FC236}">
                <a16:creationId xmlns:a16="http://schemas.microsoft.com/office/drawing/2014/main" id="{4680D572-0403-8A3B-D77C-FBC0CAB1A828}"/>
              </a:ext>
            </a:extLst>
          </p:cNvPr>
          <p:cNvSpPr txBox="1">
            <a:spLocks/>
          </p:cNvSpPr>
          <p:nvPr/>
        </p:nvSpPr>
        <p:spPr>
          <a:xfrm>
            <a:off x="3231330" y="955605"/>
            <a:ext cx="5619296" cy="1101594"/>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4500" dirty="0">
                <a:solidFill>
                  <a:srgbClr val="7030A0"/>
                </a:solidFill>
                <a:latin typeface="Almarai Bold" pitchFamily="2" charset="-78"/>
                <a:cs typeface="Almarai Bold" pitchFamily="2" charset="-78"/>
              </a:rPr>
              <a:t>العروض الترويجية:</a:t>
            </a:r>
            <a:endParaRPr lang="en-US" sz="4500" dirty="0">
              <a:solidFill>
                <a:srgbClr val="7030A0"/>
              </a:solidFill>
              <a:latin typeface="Almarai Bold" pitchFamily="2" charset="-78"/>
              <a:cs typeface="Almarai Bold" pitchFamily="2" charset="-78"/>
            </a:endParaRPr>
          </a:p>
        </p:txBody>
      </p:sp>
      <p:sp>
        <p:nvSpPr>
          <p:cNvPr id="9" name="Content Placeholder 4">
            <a:extLst>
              <a:ext uri="{FF2B5EF4-FFF2-40B4-BE49-F238E27FC236}">
                <a16:creationId xmlns:a16="http://schemas.microsoft.com/office/drawing/2014/main" id="{C93D1623-E800-575B-3CEC-CAB9CF7004B1}"/>
              </a:ext>
            </a:extLst>
          </p:cNvPr>
          <p:cNvSpPr txBox="1">
            <a:spLocks/>
          </p:cNvSpPr>
          <p:nvPr/>
        </p:nvSpPr>
        <p:spPr>
          <a:xfrm>
            <a:off x="13226771" y="5742658"/>
            <a:ext cx="7826666" cy="275059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indent="457200">
              <a:lnSpc>
                <a:spcPct val="150000"/>
              </a:lnSpc>
              <a:spcBef>
                <a:spcPts val="100"/>
              </a:spcBef>
              <a:spcAft>
                <a:spcPts val="100"/>
              </a:spcAft>
              <a:defRPr/>
            </a:pPr>
            <a:r>
              <a:rPr lang="ar-JO" sz="3300" dirty="0">
                <a:solidFill>
                  <a:srgbClr val="2C599D"/>
                </a:solidFill>
                <a:latin typeface="Almarai" pitchFamily="2" charset="-78"/>
                <a:cs typeface="Almarai" pitchFamily="2" charset="-78"/>
              </a:rPr>
              <a:t>المحادثات الخاصة بالتسويق من المحادثات التي تقوم ببدئها الأعمال التجارية والتي قام العملاء بالاشتراك فيها لتلقي رسائل ترويجية أو معلومات عن المنتجات أو الخدمات. </a:t>
            </a:r>
          </a:p>
        </p:txBody>
      </p:sp>
      <p:sp>
        <p:nvSpPr>
          <p:cNvPr id="10" name="Title 1">
            <a:extLst>
              <a:ext uri="{FF2B5EF4-FFF2-40B4-BE49-F238E27FC236}">
                <a16:creationId xmlns:a16="http://schemas.microsoft.com/office/drawing/2014/main" id="{CF3DD86B-C02C-B2A9-C635-15A5C1EDDA60}"/>
              </a:ext>
            </a:extLst>
          </p:cNvPr>
          <p:cNvSpPr txBox="1">
            <a:spLocks/>
          </p:cNvSpPr>
          <p:nvPr/>
        </p:nvSpPr>
        <p:spPr>
          <a:xfrm>
            <a:off x="15032478" y="4641106"/>
            <a:ext cx="4215253" cy="828102"/>
          </a:xfrm>
          <a:prstGeom prst="rect">
            <a:avLst/>
          </a:prstGeom>
        </p:spPr>
        <p:txBody>
          <a:bodyPr vert="horz" lIns="91440" tIns="45720" rIns="91440" bIns="45720" rtlCol="0" anchor="b">
            <a:normAutofit lnSpcReduction="100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5400" dirty="0">
                <a:solidFill>
                  <a:srgbClr val="7030A0"/>
                </a:solidFill>
                <a:latin typeface="Almarai Bold" pitchFamily="2" charset="-78"/>
                <a:cs typeface="Almarai Bold" pitchFamily="2" charset="-78"/>
              </a:rPr>
              <a:t>نماذج تسويق</a:t>
            </a:r>
            <a:endParaRPr lang="en-US" sz="5400" dirty="0">
              <a:solidFill>
                <a:srgbClr val="7030A0"/>
              </a:solidFill>
              <a:latin typeface="Almarai Bold" pitchFamily="2" charset="-78"/>
              <a:cs typeface="Almarai Bold" pitchFamily="2" charset="-78"/>
            </a:endParaRPr>
          </a:p>
        </p:txBody>
      </p:sp>
      <p:pic>
        <p:nvPicPr>
          <p:cNvPr id="12" name="Picture 11">
            <a:extLst>
              <a:ext uri="{FF2B5EF4-FFF2-40B4-BE49-F238E27FC236}">
                <a16:creationId xmlns:a16="http://schemas.microsoft.com/office/drawing/2014/main" id="{F1830347-64D9-AF3A-D88D-6559B2CE76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0456" y="2670140"/>
            <a:ext cx="10384748" cy="10090255"/>
          </a:xfrm>
          <a:prstGeom prst="rect">
            <a:avLst/>
          </a:prstGeom>
        </p:spPr>
      </p:pic>
      <p:sp>
        <p:nvSpPr>
          <p:cNvPr id="13" name="Rectangle: Diagonal Corners Rounded 12">
            <a:extLst>
              <a:ext uri="{FF2B5EF4-FFF2-40B4-BE49-F238E27FC236}">
                <a16:creationId xmlns:a16="http://schemas.microsoft.com/office/drawing/2014/main" id="{D9509178-0E49-A572-8A26-FBB7C778A74C}"/>
              </a:ext>
            </a:extLst>
          </p:cNvPr>
          <p:cNvSpPr/>
          <p:nvPr/>
        </p:nvSpPr>
        <p:spPr>
          <a:xfrm>
            <a:off x="2058518" y="4530525"/>
            <a:ext cx="7840296" cy="5966302"/>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7" name="Content Placeholder 4">
            <a:extLst>
              <a:ext uri="{FF2B5EF4-FFF2-40B4-BE49-F238E27FC236}">
                <a16:creationId xmlns:a16="http://schemas.microsoft.com/office/drawing/2014/main" id="{5504897F-996D-5B9B-B0B2-CE458A146EE7}"/>
              </a:ext>
            </a:extLst>
          </p:cNvPr>
          <p:cNvSpPr txBox="1">
            <a:spLocks/>
          </p:cNvSpPr>
          <p:nvPr/>
        </p:nvSpPr>
        <p:spPr>
          <a:xfrm>
            <a:off x="2281215" y="4530525"/>
            <a:ext cx="6569411" cy="5656551"/>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500" dirty="0">
                <a:solidFill>
                  <a:srgbClr val="2C599D"/>
                </a:solidFill>
                <a:latin typeface="Almarai Bold" pitchFamily="2" charset="-78"/>
                <a:cs typeface="Almarai Bold" pitchFamily="2" charset="-78"/>
              </a:rPr>
              <a:t>مرحبًا [اسم الطالب]،</a:t>
            </a:r>
          </a:p>
          <a:p>
            <a:pPr algn="r" rtl="1">
              <a:lnSpc>
                <a:spcPct val="100000"/>
              </a:lnSpc>
              <a:defRPr/>
            </a:pPr>
            <a:endParaRPr lang="ar-JO" sz="2500" dirty="0">
              <a:solidFill>
                <a:srgbClr val="2C599D"/>
              </a:solidFill>
              <a:latin typeface="Almarai Bold" pitchFamily="2" charset="-78"/>
              <a:cs typeface="Almarai Bold" pitchFamily="2" charset="-78"/>
            </a:endParaRPr>
          </a:p>
          <a:p>
            <a:pPr algn="r" rtl="1">
              <a:lnSpc>
                <a:spcPct val="100000"/>
              </a:lnSpc>
              <a:defRPr/>
            </a:pPr>
            <a:r>
              <a:rPr lang="ar-JO" sz="2500" dirty="0">
                <a:solidFill>
                  <a:srgbClr val="2C599D"/>
                </a:solidFill>
                <a:latin typeface="Almarai" pitchFamily="2" charset="-78"/>
                <a:cs typeface="Almarai" pitchFamily="2" charset="-78"/>
              </a:rPr>
              <a:t>يسرنا أن نعلن عن عرض خاص بمناسبة [المناسبة/الحدث].</a:t>
            </a:r>
          </a:p>
          <a:p>
            <a:pPr algn="r" rtl="1">
              <a:lnSpc>
                <a:spcPct val="100000"/>
              </a:lnSpc>
              <a:defRPr/>
            </a:pPr>
            <a:endParaRPr lang="ar-JO" sz="2500" dirty="0">
              <a:solidFill>
                <a:srgbClr val="2C599D"/>
              </a:solidFill>
              <a:latin typeface="Almarai" pitchFamily="2" charset="-78"/>
              <a:cs typeface="Almarai" pitchFamily="2" charset="-78"/>
            </a:endParaRPr>
          </a:p>
          <a:p>
            <a:pPr algn="r" rtl="1">
              <a:lnSpc>
                <a:spcPct val="100000"/>
              </a:lnSpc>
              <a:defRPr/>
            </a:pPr>
            <a:r>
              <a:rPr lang="ar-JO" sz="2500" dirty="0">
                <a:solidFill>
                  <a:srgbClr val="2C599D"/>
                </a:solidFill>
                <a:latin typeface="Almarai" pitchFamily="2" charset="-78"/>
                <a:cs typeface="Almarai" pitchFamily="2" charset="-78"/>
              </a:rPr>
              <a:t>سارع في التسجيل </a:t>
            </a:r>
          </a:p>
          <a:p>
            <a:pPr algn="r" rtl="1">
              <a:lnSpc>
                <a:spcPct val="100000"/>
              </a:lnSpc>
              <a:defRPr/>
            </a:pPr>
            <a:endParaRPr lang="ar-JO" sz="2500" dirty="0">
              <a:solidFill>
                <a:srgbClr val="2C599D"/>
              </a:solidFill>
              <a:latin typeface="Almarai" pitchFamily="2" charset="-78"/>
              <a:cs typeface="Almarai" pitchFamily="2" charset="-78"/>
            </a:endParaRPr>
          </a:p>
          <a:p>
            <a:pPr algn="r" rtl="1">
              <a:lnSpc>
                <a:spcPct val="100000"/>
              </a:lnSpc>
              <a:defRPr/>
            </a:pPr>
            <a:r>
              <a:rPr lang="ar-JO" sz="2500" dirty="0">
                <a:solidFill>
                  <a:srgbClr val="2C599D"/>
                </a:solidFill>
                <a:latin typeface="Almarai" pitchFamily="2" charset="-78"/>
                <a:cs typeface="Almarai" pitchFamily="2" charset="-78"/>
              </a:rPr>
              <a:t>لحجز موعدك، يرجى الرد على هذه الرسالة أو الاتصال بنا على [رقم الهاتف].</a:t>
            </a:r>
          </a:p>
          <a:p>
            <a:pPr algn="r" rtl="1">
              <a:lnSpc>
                <a:spcPct val="100000"/>
              </a:lnSpc>
              <a:defRPr/>
            </a:pPr>
            <a:endParaRPr lang="ar-JO" sz="2500" dirty="0">
              <a:solidFill>
                <a:srgbClr val="2C599D"/>
              </a:solidFill>
              <a:latin typeface="Almarai Bold" pitchFamily="2" charset="-78"/>
              <a:cs typeface="Almarai Bold" pitchFamily="2" charset="-78"/>
            </a:endParaRPr>
          </a:p>
          <a:p>
            <a:pPr algn="r" rtl="1">
              <a:lnSpc>
                <a:spcPct val="100000"/>
              </a:lnSpc>
              <a:defRPr/>
            </a:pPr>
            <a:r>
              <a:rPr lang="ar-JO" sz="2500" dirty="0">
                <a:solidFill>
                  <a:srgbClr val="2C599D"/>
                </a:solidFill>
                <a:latin typeface="Almarai Bold" pitchFamily="2" charset="-78"/>
                <a:cs typeface="Almarai Bold" pitchFamily="2" charset="-78"/>
              </a:rPr>
              <a:t>تحياتنا،</a:t>
            </a:r>
          </a:p>
          <a:p>
            <a:pPr algn="r" rtl="1">
              <a:lnSpc>
                <a:spcPct val="100000"/>
              </a:lnSpc>
              <a:defRPr/>
            </a:pPr>
            <a:r>
              <a:rPr lang="ar-JO" sz="2500" dirty="0">
                <a:solidFill>
                  <a:srgbClr val="2C599D"/>
                </a:solidFill>
                <a:latin typeface="Almarai Bold" pitchFamily="2" charset="-78"/>
                <a:cs typeface="Almarai Bold" pitchFamily="2" charset="-78"/>
              </a:rPr>
              <a:t>فريق </a:t>
            </a:r>
            <a:r>
              <a:rPr lang="ar-JO" sz="2500" dirty="0">
                <a:solidFill>
                  <a:srgbClr val="2C599D"/>
                </a:solidFill>
                <a:highlight>
                  <a:srgbClr val="FFFF00"/>
                </a:highlight>
                <a:latin typeface="Almarai Bold" pitchFamily="2" charset="-78"/>
                <a:cs typeface="Almarai Bold" pitchFamily="2" charset="-78"/>
              </a:rPr>
              <a:t>اسم الجامعة</a:t>
            </a:r>
          </a:p>
        </p:txBody>
      </p:sp>
    </p:spTree>
    <p:extLst>
      <p:ext uri="{BB962C8B-B14F-4D97-AF65-F5344CB8AC3E}">
        <p14:creationId xmlns:p14="http://schemas.microsoft.com/office/powerpoint/2010/main" val="30086736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D8DC9694-5782-47A7-1B33-CB222384FC4C}"/>
              </a:ext>
            </a:extLst>
          </p:cNvPr>
          <p:cNvSpPr/>
          <p:nvPr/>
        </p:nvSpPr>
        <p:spPr>
          <a:xfrm>
            <a:off x="11449050" y="13506450"/>
            <a:ext cx="10877550" cy="209550"/>
          </a:xfrm>
          <a:prstGeom prst="rect">
            <a:avLst/>
          </a:prstGeom>
          <a:solidFill>
            <a:srgbClr val="F98124"/>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 name="Rectangle 1">
            <a:extLst>
              <a:ext uri="{FF2B5EF4-FFF2-40B4-BE49-F238E27FC236}">
                <a16:creationId xmlns:a16="http://schemas.microsoft.com/office/drawing/2014/main" id="{ABA76A97-5025-E956-C6B7-E9E1CA9634EB}"/>
              </a:ext>
            </a:extLst>
          </p:cNvPr>
          <p:cNvSpPr/>
          <p:nvPr/>
        </p:nvSpPr>
        <p:spPr>
          <a:xfrm>
            <a:off x="0" y="0"/>
            <a:ext cx="1164566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9" name="Content Placeholder 4">
            <a:extLst>
              <a:ext uri="{FF2B5EF4-FFF2-40B4-BE49-F238E27FC236}">
                <a16:creationId xmlns:a16="http://schemas.microsoft.com/office/drawing/2014/main" id="{C93D1623-E800-575B-3CEC-CAB9CF7004B1}"/>
              </a:ext>
            </a:extLst>
          </p:cNvPr>
          <p:cNvSpPr txBox="1">
            <a:spLocks/>
          </p:cNvSpPr>
          <p:nvPr/>
        </p:nvSpPr>
        <p:spPr>
          <a:xfrm>
            <a:off x="12760945" y="4830853"/>
            <a:ext cx="8736082" cy="4660799"/>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defRPr/>
            </a:pPr>
            <a:r>
              <a:rPr lang="ar-JO" sz="3300" dirty="0">
                <a:solidFill>
                  <a:srgbClr val="2C599D"/>
                </a:solidFill>
                <a:latin typeface="Almarai" pitchFamily="2" charset="-78"/>
                <a:cs typeface="Almarai" pitchFamily="2" charset="-78"/>
              </a:rPr>
              <a:t>تعتبر المحادثات الخاصة بالتحديثات من المحادثات التي تقوم ببدئها الأعمال التجارية والتي قام العملاء بالاشتراك فيها لتيسير طلب محدد أو معاملة متفق عليها. على سبيل المثال، يمكن أن تقوم المحادثة الخاصة بالتحديثات بإرسال تذكير بموعد إلى او استلام نتائج </a:t>
            </a:r>
          </a:p>
        </p:txBody>
      </p:sp>
      <p:sp>
        <p:nvSpPr>
          <p:cNvPr id="10" name="Title 1">
            <a:extLst>
              <a:ext uri="{FF2B5EF4-FFF2-40B4-BE49-F238E27FC236}">
                <a16:creationId xmlns:a16="http://schemas.microsoft.com/office/drawing/2014/main" id="{CF3DD86B-C02C-B2A9-C635-15A5C1EDDA60}"/>
              </a:ext>
            </a:extLst>
          </p:cNvPr>
          <p:cNvSpPr txBox="1">
            <a:spLocks/>
          </p:cNvSpPr>
          <p:nvPr/>
        </p:nvSpPr>
        <p:spPr>
          <a:xfrm>
            <a:off x="15021360" y="4002751"/>
            <a:ext cx="4215253" cy="828102"/>
          </a:xfrm>
          <a:prstGeom prst="rect">
            <a:avLst/>
          </a:prstGeom>
        </p:spPr>
        <p:txBody>
          <a:bodyPr vert="horz" lIns="91440" tIns="45720" rIns="91440" bIns="45720" rtlCol="0" anchor="b">
            <a:normAutofit fontScale="925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5400" dirty="0">
                <a:solidFill>
                  <a:srgbClr val="7030A0"/>
                </a:solidFill>
                <a:latin typeface="Almarai Bold" pitchFamily="2" charset="-78"/>
                <a:cs typeface="Almarai Bold" pitchFamily="2" charset="-78"/>
              </a:rPr>
              <a:t>نماذج تحديثات</a:t>
            </a:r>
          </a:p>
        </p:txBody>
      </p:sp>
      <p:sp>
        <p:nvSpPr>
          <p:cNvPr id="21" name="Rectangle: Diagonal Corners Rounded 20">
            <a:extLst>
              <a:ext uri="{FF2B5EF4-FFF2-40B4-BE49-F238E27FC236}">
                <a16:creationId xmlns:a16="http://schemas.microsoft.com/office/drawing/2014/main" id="{82A7277B-612D-F9CE-D65B-E3041D503E34}"/>
              </a:ext>
            </a:extLst>
          </p:cNvPr>
          <p:cNvSpPr/>
          <p:nvPr/>
        </p:nvSpPr>
        <p:spPr>
          <a:xfrm>
            <a:off x="1586922" y="1538060"/>
            <a:ext cx="8642928" cy="6582536"/>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2" name="Rectangle: Diagonal Corners Rounded 21">
            <a:extLst>
              <a:ext uri="{FF2B5EF4-FFF2-40B4-BE49-F238E27FC236}">
                <a16:creationId xmlns:a16="http://schemas.microsoft.com/office/drawing/2014/main" id="{423D1E3E-3C72-7688-F4B8-F2335286493E}"/>
              </a:ext>
            </a:extLst>
          </p:cNvPr>
          <p:cNvSpPr/>
          <p:nvPr/>
        </p:nvSpPr>
        <p:spPr>
          <a:xfrm>
            <a:off x="1586922" y="9227998"/>
            <a:ext cx="8642928" cy="3582415"/>
          </a:xfrm>
          <a:prstGeom prst="round2DiagRect">
            <a:avLst>
              <a:gd name="adj1" fmla="val 16667"/>
              <a:gd name="adj2" fmla="val 1727"/>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1" name="Content Placeholder 4">
            <a:extLst>
              <a:ext uri="{FF2B5EF4-FFF2-40B4-BE49-F238E27FC236}">
                <a16:creationId xmlns:a16="http://schemas.microsoft.com/office/drawing/2014/main" id="{E83C8A2D-F406-B88C-1371-FC2171CC792F}"/>
              </a:ext>
            </a:extLst>
          </p:cNvPr>
          <p:cNvSpPr txBox="1">
            <a:spLocks/>
          </p:cNvSpPr>
          <p:nvPr/>
        </p:nvSpPr>
        <p:spPr>
          <a:xfrm>
            <a:off x="2499449" y="9260242"/>
            <a:ext cx="6569411" cy="3550171"/>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800" dirty="0">
                <a:solidFill>
                  <a:srgbClr val="2C599D"/>
                </a:solidFill>
                <a:latin typeface="Almarai Bold" pitchFamily="2" charset="-78"/>
                <a:cs typeface="Almarai Bold" pitchFamily="2" charset="-78"/>
              </a:rPr>
              <a:t>شكرًا لكم </a:t>
            </a:r>
          </a:p>
          <a:p>
            <a:pPr algn="r" rtl="1">
              <a:lnSpc>
                <a:spcPct val="100000"/>
              </a:lnSpc>
              <a:defRPr/>
            </a:pPr>
            <a:r>
              <a:rPr lang="ar-JO" sz="2800" dirty="0">
                <a:solidFill>
                  <a:srgbClr val="2C599D"/>
                </a:solidFill>
                <a:latin typeface="Almarai" pitchFamily="2" charset="-78"/>
                <a:cs typeface="Almarai" pitchFamily="2" charset="-78"/>
              </a:rPr>
              <a:t> </a:t>
            </a:r>
          </a:p>
          <a:p>
            <a:pPr algn="r" rtl="1">
              <a:lnSpc>
                <a:spcPct val="100000"/>
              </a:lnSpc>
              <a:defRPr/>
            </a:pPr>
            <a:r>
              <a:rPr lang="ar-JO" sz="2800" dirty="0">
                <a:solidFill>
                  <a:srgbClr val="2C599D"/>
                </a:solidFill>
                <a:latin typeface="Almarai" pitchFamily="2" charset="-78"/>
                <a:cs typeface="Almarai" pitchFamily="2" charset="-78"/>
              </a:rPr>
              <a:t>يرجى الضغط على* نعم ارغب باستلام* للحصول على نتيجة امتحان اللغة العربية </a:t>
            </a:r>
          </a:p>
          <a:p>
            <a:pPr algn="r" rtl="1">
              <a:lnSpc>
                <a:spcPct val="100000"/>
              </a:lnSpc>
              <a:defRPr/>
            </a:pPr>
            <a:endParaRPr lang="ar-JO" sz="2800" dirty="0">
              <a:solidFill>
                <a:srgbClr val="2C599D"/>
              </a:solidFill>
              <a:latin typeface="Almarai" pitchFamily="2" charset="-78"/>
              <a:cs typeface="Almarai" pitchFamily="2" charset="-78"/>
            </a:endParaRPr>
          </a:p>
          <a:p>
            <a:pPr algn="r" rtl="1">
              <a:lnSpc>
                <a:spcPct val="100000"/>
              </a:lnSpc>
              <a:defRPr/>
            </a:pPr>
            <a:r>
              <a:rPr lang="ar-JO" sz="2800" dirty="0">
                <a:solidFill>
                  <a:srgbClr val="2C599D"/>
                </a:solidFill>
                <a:latin typeface="Almarai" pitchFamily="2" charset="-78"/>
                <a:cs typeface="Almarai" pitchFamily="2" charset="-78"/>
              </a:rPr>
              <a:t>يومك سعيد</a:t>
            </a:r>
          </a:p>
        </p:txBody>
      </p:sp>
      <p:sp>
        <p:nvSpPr>
          <p:cNvPr id="14" name="Content Placeholder 4">
            <a:extLst>
              <a:ext uri="{FF2B5EF4-FFF2-40B4-BE49-F238E27FC236}">
                <a16:creationId xmlns:a16="http://schemas.microsoft.com/office/drawing/2014/main" id="{1FE9F168-E947-8A7A-39D7-1315E82DFEA8}"/>
              </a:ext>
            </a:extLst>
          </p:cNvPr>
          <p:cNvSpPr txBox="1">
            <a:spLocks/>
          </p:cNvSpPr>
          <p:nvPr/>
        </p:nvSpPr>
        <p:spPr>
          <a:xfrm>
            <a:off x="2338365" y="1891322"/>
            <a:ext cx="6569411" cy="5656551"/>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800" dirty="0">
                <a:solidFill>
                  <a:srgbClr val="2C599D"/>
                </a:solidFill>
                <a:latin typeface="Almarai Bold" pitchFamily="2" charset="-78"/>
                <a:cs typeface="Almarai Bold" pitchFamily="2" charset="-78"/>
              </a:rPr>
              <a:t>مرحبًا (اسم الطالب)،</a:t>
            </a:r>
          </a:p>
          <a:p>
            <a:pPr algn="r" rtl="1">
              <a:lnSpc>
                <a:spcPct val="100000"/>
              </a:lnSpc>
              <a:defRPr/>
            </a:pPr>
            <a:endParaRPr lang="ar-JO" sz="2800" dirty="0">
              <a:solidFill>
                <a:srgbClr val="2C599D"/>
              </a:solidFill>
              <a:latin typeface="Almarai" pitchFamily="2" charset="-78"/>
              <a:cs typeface="Almarai" pitchFamily="2" charset="-78"/>
            </a:endParaRPr>
          </a:p>
          <a:p>
            <a:pPr algn="r" rtl="1">
              <a:lnSpc>
                <a:spcPct val="100000"/>
              </a:lnSpc>
              <a:defRPr/>
            </a:pPr>
            <a:r>
              <a:rPr lang="ar-JO" sz="2800" dirty="0">
                <a:solidFill>
                  <a:srgbClr val="2C599D"/>
                </a:solidFill>
                <a:latin typeface="Almarai" pitchFamily="2" charset="-78"/>
                <a:cs typeface="Almarai" pitchFamily="2" charset="-78"/>
              </a:rPr>
              <a:t>نود تذكيرك بموعد دفع الرسوم الجامعية الخاص بك في الرجاء التأكد من الدفع قبل نهاية الأسبوع الحالي.</a:t>
            </a:r>
          </a:p>
          <a:p>
            <a:pPr algn="r" rtl="1">
              <a:lnSpc>
                <a:spcPct val="100000"/>
              </a:lnSpc>
              <a:defRPr/>
            </a:pPr>
            <a:endParaRPr lang="ar-JO" sz="2800" dirty="0">
              <a:solidFill>
                <a:srgbClr val="2C599D"/>
              </a:solidFill>
              <a:latin typeface="Almarai" pitchFamily="2" charset="-78"/>
              <a:cs typeface="Almarai" pitchFamily="2" charset="-78"/>
            </a:endParaRPr>
          </a:p>
          <a:p>
            <a:pPr algn="r" rtl="1">
              <a:lnSpc>
                <a:spcPct val="100000"/>
              </a:lnSpc>
              <a:defRPr/>
            </a:pPr>
            <a:r>
              <a:rPr lang="ar-JO" sz="2800" dirty="0">
                <a:solidFill>
                  <a:srgbClr val="2C599D"/>
                </a:solidFill>
                <a:latin typeface="Almarai" pitchFamily="2" charset="-78"/>
                <a:cs typeface="Almarai" pitchFamily="2" charset="-78"/>
              </a:rPr>
              <a:t>إذا كنت ترغب في تأجيل الفصل الدراسي، يرجى الدخول الى حسابك في المنصة الجامعية</a:t>
            </a:r>
          </a:p>
          <a:p>
            <a:pPr algn="r" rtl="1">
              <a:lnSpc>
                <a:spcPct val="100000"/>
              </a:lnSpc>
              <a:defRPr/>
            </a:pPr>
            <a:endParaRPr lang="ar-JO" sz="2800" dirty="0">
              <a:solidFill>
                <a:srgbClr val="2C599D"/>
              </a:solidFill>
              <a:latin typeface="Almarai" pitchFamily="2" charset="-78"/>
              <a:cs typeface="Almarai" pitchFamily="2" charset="-78"/>
            </a:endParaRPr>
          </a:p>
          <a:p>
            <a:pPr algn="r" rtl="1">
              <a:lnSpc>
                <a:spcPct val="100000"/>
              </a:lnSpc>
              <a:defRPr/>
            </a:pPr>
            <a:r>
              <a:rPr lang="ar-JO" sz="2800" dirty="0">
                <a:solidFill>
                  <a:srgbClr val="2C599D"/>
                </a:solidFill>
                <a:latin typeface="Almarai" pitchFamily="2" charset="-78"/>
                <a:cs typeface="Almarai" pitchFamily="2" charset="-78"/>
              </a:rPr>
              <a:t>تحياتنا،</a:t>
            </a:r>
          </a:p>
          <a:p>
            <a:pPr algn="r" rtl="1">
              <a:lnSpc>
                <a:spcPct val="100000"/>
              </a:lnSpc>
              <a:defRPr/>
            </a:pPr>
            <a:r>
              <a:rPr lang="ar-JO" sz="2800" dirty="0">
                <a:solidFill>
                  <a:srgbClr val="2C599D"/>
                </a:solidFill>
                <a:latin typeface="Almarai Bold" pitchFamily="2" charset="-78"/>
                <a:cs typeface="Almarai Bold" pitchFamily="2" charset="-78"/>
              </a:rPr>
              <a:t>فريق </a:t>
            </a:r>
            <a:r>
              <a:rPr lang="ar-JO" sz="2800" dirty="0">
                <a:solidFill>
                  <a:srgbClr val="2C599D"/>
                </a:solidFill>
                <a:highlight>
                  <a:srgbClr val="FFFF00"/>
                </a:highlight>
                <a:latin typeface="Almarai Bold" pitchFamily="2" charset="-78"/>
                <a:cs typeface="Almarai Bold" pitchFamily="2" charset="-78"/>
              </a:rPr>
              <a:t>اسم الجامعة</a:t>
            </a:r>
          </a:p>
        </p:txBody>
      </p:sp>
      <p:sp>
        <p:nvSpPr>
          <p:cNvPr id="15" name="Title 1">
            <a:extLst>
              <a:ext uri="{FF2B5EF4-FFF2-40B4-BE49-F238E27FC236}">
                <a16:creationId xmlns:a16="http://schemas.microsoft.com/office/drawing/2014/main" id="{D2C20AF7-B27B-D92C-6BDF-C1E0997342DB}"/>
              </a:ext>
            </a:extLst>
          </p:cNvPr>
          <p:cNvSpPr txBox="1">
            <a:spLocks/>
          </p:cNvSpPr>
          <p:nvPr/>
        </p:nvSpPr>
        <p:spPr>
          <a:xfrm>
            <a:off x="3715204" y="620817"/>
            <a:ext cx="4215253" cy="584977"/>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3500" b="1" dirty="0">
                <a:solidFill>
                  <a:srgbClr val="7030A0"/>
                </a:solidFill>
                <a:latin typeface="Almarai Bold" pitchFamily="2" charset="-78"/>
                <a:cs typeface="Almarai Bold" pitchFamily="2" charset="-78"/>
              </a:rPr>
              <a:t>تذكير بالمواعيد</a:t>
            </a:r>
            <a:endParaRPr lang="en-US" sz="3500" b="1" dirty="0">
              <a:solidFill>
                <a:srgbClr val="7030A0"/>
              </a:solidFill>
              <a:latin typeface="Almarai Bold" pitchFamily="2" charset="-78"/>
              <a:cs typeface="Almarai Bold" pitchFamily="2" charset="-78"/>
            </a:endParaRPr>
          </a:p>
        </p:txBody>
      </p:sp>
      <p:sp>
        <p:nvSpPr>
          <p:cNvPr id="16" name="Title 1">
            <a:extLst>
              <a:ext uri="{FF2B5EF4-FFF2-40B4-BE49-F238E27FC236}">
                <a16:creationId xmlns:a16="http://schemas.microsoft.com/office/drawing/2014/main" id="{01989DF3-CEC7-23DC-F1EE-D573CED013EF}"/>
              </a:ext>
            </a:extLst>
          </p:cNvPr>
          <p:cNvSpPr txBox="1">
            <a:spLocks/>
          </p:cNvSpPr>
          <p:nvPr/>
        </p:nvSpPr>
        <p:spPr>
          <a:xfrm>
            <a:off x="3715204" y="8425651"/>
            <a:ext cx="4215253" cy="664730"/>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3500" b="1" dirty="0">
                <a:solidFill>
                  <a:srgbClr val="7030A0"/>
                </a:solidFill>
                <a:latin typeface="Almarai Bold" pitchFamily="2" charset="-78"/>
                <a:cs typeface="Almarai Bold" pitchFamily="2" charset="-78"/>
              </a:rPr>
              <a:t>استلام نتائج</a:t>
            </a:r>
            <a:endParaRPr lang="en-US" sz="3500" b="1" dirty="0">
              <a:solidFill>
                <a:srgbClr val="7030A0"/>
              </a:solidFill>
              <a:latin typeface="Almarai Bold" pitchFamily="2" charset="-78"/>
              <a:cs typeface="Almarai Bold" pitchFamily="2" charset="-78"/>
            </a:endParaRPr>
          </a:p>
        </p:txBody>
      </p:sp>
    </p:spTree>
    <p:extLst>
      <p:ext uri="{BB962C8B-B14F-4D97-AF65-F5344CB8AC3E}">
        <p14:creationId xmlns:p14="http://schemas.microsoft.com/office/powerpoint/2010/main" val="39112899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D8DC9694-5782-47A7-1B33-CB222384FC4C}"/>
              </a:ext>
            </a:extLst>
          </p:cNvPr>
          <p:cNvSpPr/>
          <p:nvPr/>
        </p:nvSpPr>
        <p:spPr>
          <a:xfrm>
            <a:off x="11449050" y="13506450"/>
            <a:ext cx="10877550" cy="209550"/>
          </a:xfrm>
          <a:prstGeom prst="rect">
            <a:avLst/>
          </a:prstGeom>
          <a:solidFill>
            <a:srgbClr val="F98124"/>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 name="Rectangle 1">
            <a:extLst>
              <a:ext uri="{FF2B5EF4-FFF2-40B4-BE49-F238E27FC236}">
                <a16:creationId xmlns:a16="http://schemas.microsoft.com/office/drawing/2014/main" id="{ABA76A97-5025-E956-C6B7-E9E1CA9634EB}"/>
              </a:ext>
            </a:extLst>
          </p:cNvPr>
          <p:cNvSpPr/>
          <p:nvPr/>
        </p:nvSpPr>
        <p:spPr>
          <a:xfrm>
            <a:off x="0" y="0"/>
            <a:ext cx="1164566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9" name="Content Placeholder 4">
            <a:extLst>
              <a:ext uri="{FF2B5EF4-FFF2-40B4-BE49-F238E27FC236}">
                <a16:creationId xmlns:a16="http://schemas.microsoft.com/office/drawing/2014/main" id="{C93D1623-E800-575B-3CEC-CAB9CF7004B1}"/>
              </a:ext>
            </a:extLst>
          </p:cNvPr>
          <p:cNvSpPr txBox="1">
            <a:spLocks/>
          </p:cNvSpPr>
          <p:nvPr/>
        </p:nvSpPr>
        <p:spPr>
          <a:xfrm>
            <a:off x="12760945" y="4830853"/>
            <a:ext cx="8736082" cy="4660799"/>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defRPr/>
            </a:pPr>
            <a:r>
              <a:rPr lang="ar-JO" sz="3300" dirty="0">
                <a:solidFill>
                  <a:srgbClr val="2C599D"/>
                </a:solidFill>
                <a:latin typeface="Almarai" pitchFamily="2" charset="-78"/>
                <a:cs typeface="Almarai" pitchFamily="2" charset="-78"/>
              </a:rPr>
              <a:t>تعتبر المحادثات الخاصة بالتحديثات من المحادثات التي تقوم ببدئها الأعمال التجارية والتي قام العملاء بالاشتراك فيها لتيسير طلب محدد أو معاملة متفق عليها. على سبيل المثال، يمكن أن تقوم المحادثة الخاصة بالاجابة على استفسارات الطلاب او الموظفين او قياس مدى </a:t>
            </a:r>
            <a:r>
              <a:rPr lang="ar-JO" sz="3300">
                <a:solidFill>
                  <a:srgbClr val="2C599D"/>
                </a:solidFill>
                <a:latin typeface="Almarai" pitchFamily="2" charset="-78"/>
                <a:cs typeface="Almarai" pitchFamily="2" charset="-78"/>
              </a:rPr>
              <a:t>رضا الطالب</a:t>
            </a:r>
            <a:endParaRPr lang="ar-JO" sz="3300" dirty="0">
              <a:solidFill>
                <a:srgbClr val="2C599D"/>
              </a:solidFill>
              <a:latin typeface="Almarai" pitchFamily="2" charset="-78"/>
              <a:cs typeface="Almarai" pitchFamily="2" charset="-78"/>
            </a:endParaRPr>
          </a:p>
        </p:txBody>
      </p:sp>
      <p:sp>
        <p:nvSpPr>
          <p:cNvPr id="10" name="Title 1">
            <a:extLst>
              <a:ext uri="{FF2B5EF4-FFF2-40B4-BE49-F238E27FC236}">
                <a16:creationId xmlns:a16="http://schemas.microsoft.com/office/drawing/2014/main" id="{CF3DD86B-C02C-B2A9-C635-15A5C1EDDA60}"/>
              </a:ext>
            </a:extLst>
          </p:cNvPr>
          <p:cNvSpPr txBox="1">
            <a:spLocks/>
          </p:cNvSpPr>
          <p:nvPr/>
        </p:nvSpPr>
        <p:spPr>
          <a:xfrm>
            <a:off x="15021360" y="4002751"/>
            <a:ext cx="4215253" cy="828102"/>
          </a:xfrm>
          <a:prstGeom prst="rect">
            <a:avLst/>
          </a:prstGeom>
        </p:spPr>
        <p:txBody>
          <a:bodyPr vert="horz" lIns="91440" tIns="45720" rIns="91440" bIns="45720" rtlCol="0" anchor="b">
            <a:normAutofit fontScale="925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5400" dirty="0">
                <a:solidFill>
                  <a:srgbClr val="7030A0"/>
                </a:solidFill>
                <a:latin typeface="Almarai Bold" pitchFamily="2" charset="-78"/>
                <a:cs typeface="Almarai Bold" pitchFamily="2" charset="-78"/>
              </a:rPr>
              <a:t>نماذج تحديثات</a:t>
            </a:r>
          </a:p>
        </p:txBody>
      </p:sp>
      <p:sp>
        <p:nvSpPr>
          <p:cNvPr id="21" name="Rectangle: Diagonal Corners Rounded 20">
            <a:extLst>
              <a:ext uri="{FF2B5EF4-FFF2-40B4-BE49-F238E27FC236}">
                <a16:creationId xmlns:a16="http://schemas.microsoft.com/office/drawing/2014/main" id="{82A7277B-612D-F9CE-D65B-E3041D503E34}"/>
              </a:ext>
            </a:extLst>
          </p:cNvPr>
          <p:cNvSpPr/>
          <p:nvPr/>
        </p:nvSpPr>
        <p:spPr>
          <a:xfrm>
            <a:off x="1574680" y="1538060"/>
            <a:ext cx="8496300" cy="5015140"/>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2" name="Rectangle: Diagonal Corners Rounded 21">
            <a:extLst>
              <a:ext uri="{FF2B5EF4-FFF2-40B4-BE49-F238E27FC236}">
                <a16:creationId xmlns:a16="http://schemas.microsoft.com/office/drawing/2014/main" id="{423D1E3E-3C72-7688-F4B8-F2335286493E}"/>
              </a:ext>
            </a:extLst>
          </p:cNvPr>
          <p:cNvSpPr/>
          <p:nvPr/>
        </p:nvSpPr>
        <p:spPr>
          <a:xfrm>
            <a:off x="1574680" y="7827532"/>
            <a:ext cx="8496300" cy="5246536"/>
          </a:xfrm>
          <a:prstGeom prst="round2DiagRect">
            <a:avLst>
              <a:gd name="adj1" fmla="val 16667"/>
              <a:gd name="adj2" fmla="val 1727"/>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1" name="Content Placeholder 4">
            <a:extLst>
              <a:ext uri="{FF2B5EF4-FFF2-40B4-BE49-F238E27FC236}">
                <a16:creationId xmlns:a16="http://schemas.microsoft.com/office/drawing/2014/main" id="{E83C8A2D-F406-B88C-1371-FC2171CC792F}"/>
              </a:ext>
            </a:extLst>
          </p:cNvPr>
          <p:cNvSpPr txBox="1">
            <a:spLocks/>
          </p:cNvSpPr>
          <p:nvPr/>
        </p:nvSpPr>
        <p:spPr>
          <a:xfrm>
            <a:off x="2499449" y="8277438"/>
            <a:ext cx="6569411" cy="4346724"/>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800" dirty="0">
                <a:solidFill>
                  <a:srgbClr val="2C599D"/>
                </a:solidFill>
                <a:latin typeface="Almarai" pitchFamily="2" charset="-78"/>
                <a:cs typeface="Almarai" pitchFamily="2" charset="-78"/>
              </a:rPr>
              <a:t>نود معرفة رأيك في تجربتك الأخيرة في </a:t>
            </a:r>
            <a:r>
              <a:rPr lang="ar-JO" sz="2800" dirty="0">
                <a:solidFill>
                  <a:srgbClr val="2C599D"/>
                </a:solidFill>
                <a:highlight>
                  <a:srgbClr val="FFFF00"/>
                </a:highlight>
                <a:latin typeface="Almarai" pitchFamily="2" charset="-78"/>
                <a:cs typeface="Almarai" pitchFamily="2" charset="-78"/>
              </a:rPr>
              <a:t>اسم الجامعة </a:t>
            </a:r>
            <a:r>
              <a:rPr lang="ar-JO" sz="2800" dirty="0">
                <a:solidFill>
                  <a:srgbClr val="2C599D"/>
                </a:solidFill>
                <a:latin typeface="Almarai" pitchFamily="2" charset="-78"/>
                <a:cs typeface="Almarai" pitchFamily="2" charset="-78"/>
              </a:rPr>
              <a:t>. </a:t>
            </a:r>
          </a:p>
          <a:p>
            <a:pPr algn="r" rtl="1">
              <a:lnSpc>
                <a:spcPct val="100000"/>
              </a:lnSpc>
              <a:defRPr/>
            </a:pPr>
            <a:endParaRPr lang="ar-JO" sz="2800" dirty="0">
              <a:solidFill>
                <a:srgbClr val="2C599D"/>
              </a:solidFill>
              <a:latin typeface="Almarai" pitchFamily="2" charset="-78"/>
              <a:cs typeface="Almarai" pitchFamily="2" charset="-78"/>
            </a:endParaRPr>
          </a:p>
          <a:p>
            <a:pPr algn="r" rtl="1">
              <a:lnSpc>
                <a:spcPct val="100000"/>
              </a:lnSpc>
              <a:defRPr/>
            </a:pPr>
            <a:r>
              <a:rPr lang="ar-JO" sz="2800" dirty="0">
                <a:solidFill>
                  <a:srgbClr val="2C599D"/>
                </a:solidFill>
                <a:latin typeface="Almarai" pitchFamily="2" charset="-78"/>
                <a:cs typeface="Almarai" pitchFamily="2" charset="-78"/>
              </a:rPr>
              <a:t>يرجى ملء الاستبيان التالي: [رابط الاستبيان].</a:t>
            </a:r>
          </a:p>
          <a:p>
            <a:pPr algn="r" rtl="1">
              <a:lnSpc>
                <a:spcPct val="100000"/>
              </a:lnSpc>
              <a:defRPr/>
            </a:pPr>
            <a:endParaRPr lang="ar-JO" sz="2800" dirty="0">
              <a:solidFill>
                <a:srgbClr val="2C599D"/>
              </a:solidFill>
              <a:latin typeface="Almarai" pitchFamily="2" charset="-78"/>
              <a:cs typeface="Almarai" pitchFamily="2" charset="-78"/>
            </a:endParaRPr>
          </a:p>
          <a:p>
            <a:pPr algn="r" rtl="1">
              <a:lnSpc>
                <a:spcPct val="100000"/>
              </a:lnSpc>
              <a:defRPr/>
            </a:pPr>
            <a:r>
              <a:rPr lang="ar-JO" sz="2800" dirty="0">
                <a:solidFill>
                  <a:srgbClr val="2C599D"/>
                </a:solidFill>
                <a:latin typeface="Almarai" pitchFamily="2" charset="-78"/>
                <a:cs typeface="Almarai" pitchFamily="2" charset="-78"/>
              </a:rPr>
              <a:t>شكرًا لمساعدتنا في تحسين خدماتنا.</a:t>
            </a:r>
          </a:p>
          <a:p>
            <a:pPr algn="r" rtl="1">
              <a:lnSpc>
                <a:spcPct val="100000"/>
              </a:lnSpc>
              <a:defRPr/>
            </a:pPr>
            <a:endParaRPr lang="ar-JO" sz="2800" dirty="0">
              <a:solidFill>
                <a:srgbClr val="2C599D"/>
              </a:solidFill>
              <a:latin typeface="Almarai" pitchFamily="2" charset="-78"/>
              <a:cs typeface="Almarai" pitchFamily="2" charset="-78"/>
            </a:endParaRPr>
          </a:p>
          <a:p>
            <a:pPr algn="r" rtl="1">
              <a:lnSpc>
                <a:spcPct val="100000"/>
              </a:lnSpc>
              <a:defRPr/>
            </a:pPr>
            <a:r>
              <a:rPr lang="ar-JO" sz="2800" dirty="0">
                <a:solidFill>
                  <a:srgbClr val="2C599D"/>
                </a:solidFill>
                <a:latin typeface="Almarai" pitchFamily="2" charset="-78"/>
                <a:cs typeface="Almarai" pitchFamily="2" charset="-78"/>
              </a:rPr>
              <a:t>تحياتنا،</a:t>
            </a:r>
          </a:p>
          <a:p>
            <a:pPr algn="r" rtl="1">
              <a:lnSpc>
                <a:spcPct val="100000"/>
              </a:lnSpc>
              <a:defRPr/>
            </a:pPr>
            <a:r>
              <a:rPr lang="ar-JO" sz="2800" dirty="0">
                <a:solidFill>
                  <a:srgbClr val="2C599D"/>
                </a:solidFill>
                <a:latin typeface="Almarai" pitchFamily="2" charset="-78"/>
                <a:cs typeface="Almarai" pitchFamily="2" charset="-78"/>
              </a:rPr>
              <a:t>فريق </a:t>
            </a:r>
            <a:r>
              <a:rPr lang="ar-JO" sz="2800" dirty="0">
                <a:solidFill>
                  <a:srgbClr val="2C599D"/>
                </a:solidFill>
                <a:highlight>
                  <a:srgbClr val="FFFF00"/>
                </a:highlight>
                <a:latin typeface="Almarai Bold" pitchFamily="2" charset="-78"/>
                <a:cs typeface="Almarai Bold" pitchFamily="2" charset="-78"/>
              </a:rPr>
              <a:t>اسم الجامعة</a:t>
            </a:r>
            <a:endParaRPr lang="ar-JO" sz="2800" dirty="0">
              <a:solidFill>
                <a:srgbClr val="2C599D"/>
              </a:solidFill>
              <a:latin typeface="Almarai" pitchFamily="2" charset="-78"/>
              <a:cs typeface="Almarai" pitchFamily="2" charset="-78"/>
            </a:endParaRPr>
          </a:p>
        </p:txBody>
      </p:sp>
      <p:sp>
        <p:nvSpPr>
          <p:cNvPr id="14" name="Content Placeholder 4">
            <a:extLst>
              <a:ext uri="{FF2B5EF4-FFF2-40B4-BE49-F238E27FC236}">
                <a16:creationId xmlns:a16="http://schemas.microsoft.com/office/drawing/2014/main" id="{1FE9F168-E947-8A7A-39D7-1315E82DFEA8}"/>
              </a:ext>
            </a:extLst>
          </p:cNvPr>
          <p:cNvSpPr txBox="1">
            <a:spLocks/>
          </p:cNvSpPr>
          <p:nvPr/>
        </p:nvSpPr>
        <p:spPr>
          <a:xfrm>
            <a:off x="2338365" y="1891323"/>
            <a:ext cx="6569411" cy="4109428"/>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800" dirty="0">
                <a:solidFill>
                  <a:srgbClr val="2C599D"/>
                </a:solidFill>
                <a:latin typeface="Almarai" pitchFamily="2" charset="-78"/>
                <a:cs typeface="Almarai" pitchFamily="2" charset="-78"/>
              </a:rPr>
              <a:t>مرحبًا [اسم الموظف]،</a:t>
            </a:r>
          </a:p>
          <a:p>
            <a:pPr algn="r" rtl="1">
              <a:lnSpc>
                <a:spcPct val="100000"/>
              </a:lnSpc>
              <a:defRPr/>
            </a:pPr>
            <a:endParaRPr lang="ar-JO" sz="2800" dirty="0">
              <a:solidFill>
                <a:srgbClr val="2C599D"/>
              </a:solidFill>
              <a:latin typeface="Almarai" pitchFamily="2" charset="-78"/>
              <a:cs typeface="Almarai" pitchFamily="2" charset="-78"/>
            </a:endParaRPr>
          </a:p>
          <a:p>
            <a:pPr algn="r" rtl="1">
              <a:lnSpc>
                <a:spcPct val="100000"/>
              </a:lnSpc>
              <a:defRPr/>
            </a:pPr>
            <a:r>
              <a:rPr lang="ar-JO" sz="2800" dirty="0">
                <a:solidFill>
                  <a:srgbClr val="2C599D"/>
                </a:solidFill>
                <a:latin typeface="Almarai" pitchFamily="2" charset="-78"/>
                <a:cs typeface="Almarai" pitchFamily="2" charset="-78"/>
              </a:rPr>
              <a:t>شكرًا لتقديمك على منح البحث العلمي. يرجى العمل انه تم قبول طلبك و سيتم شملكم في الميزانية المخصصة للأبحاث</a:t>
            </a:r>
          </a:p>
          <a:p>
            <a:pPr algn="r" rtl="1">
              <a:lnSpc>
                <a:spcPct val="100000"/>
              </a:lnSpc>
              <a:defRPr/>
            </a:pPr>
            <a:endParaRPr lang="ar-JO" sz="2800" dirty="0">
              <a:solidFill>
                <a:srgbClr val="2C599D"/>
              </a:solidFill>
              <a:latin typeface="Almarai" pitchFamily="2" charset="-78"/>
              <a:cs typeface="Almarai" pitchFamily="2" charset="-78"/>
            </a:endParaRPr>
          </a:p>
          <a:p>
            <a:pPr algn="r" rtl="1">
              <a:lnSpc>
                <a:spcPct val="100000"/>
              </a:lnSpc>
              <a:defRPr/>
            </a:pPr>
            <a:r>
              <a:rPr lang="ar-JO" sz="2800" dirty="0">
                <a:solidFill>
                  <a:srgbClr val="2C599D"/>
                </a:solidFill>
                <a:latin typeface="Almarai" pitchFamily="2" charset="-78"/>
                <a:cs typeface="Almarai" pitchFamily="2" charset="-78"/>
              </a:rPr>
              <a:t>تحياتنا،</a:t>
            </a:r>
          </a:p>
          <a:p>
            <a:pPr algn="r" rtl="1">
              <a:lnSpc>
                <a:spcPct val="100000"/>
              </a:lnSpc>
              <a:defRPr/>
            </a:pPr>
            <a:r>
              <a:rPr lang="ar-JO" sz="2800" dirty="0">
                <a:solidFill>
                  <a:srgbClr val="2C599D"/>
                </a:solidFill>
                <a:latin typeface="Almarai" pitchFamily="2" charset="-78"/>
                <a:cs typeface="Almarai" pitchFamily="2" charset="-78"/>
              </a:rPr>
              <a:t>فريق </a:t>
            </a:r>
            <a:r>
              <a:rPr lang="ar-JO" sz="2800" dirty="0">
                <a:solidFill>
                  <a:srgbClr val="2C599D"/>
                </a:solidFill>
                <a:highlight>
                  <a:srgbClr val="FFFF00"/>
                </a:highlight>
                <a:latin typeface="Almarai Bold" pitchFamily="2" charset="-78"/>
                <a:cs typeface="Almarai Bold" pitchFamily="2" charset="-78"/>
              </a:rPr>
              <a:t>اسم الجامعة</a:t>
            </a:r>
            <a:endParaRPr lang="ar-JO" sz="2800" dirty="0">
              <a:solidFill>
                <a:srgbClr val="2C599D"/>
              </a:solidFill>
              <a:latin typeface="Almarai" pitchFamily="2" charset="-78"/>
              <a:cs typeface="Almarai" pitchFamily="2" charset="-78"/>
            </a:endParaRPr>
          </a:p>
        </p:txBody>
      </p:sp>
      <p:sp>
        <p:nvSpPr>
          <p:cNvPr id="15" name="Title 1">
            <a:extLst>
              <a:ext uri="{FF2B5EF4-FFF2-40B4-BE49-F238E27FC236}">
                <a16:creationId xmlns:a16="http://schemas.microsoft.com/office/drawing/2014/main" id="{D2C20AF7-B27B-D92C-6BDF-C1E0997342DB}"/>
              </a:ext>
            </a:extLst>
          </p:cNvPr>
          <p:cNvSpPr txBox="1">
            <a:spLocks/>
          </p:cNvSpPr>
          <p:nvPr/>
        </p:nvSpPr>
        <p:spPr>
          <a:xfrm>
            <a:off x="3715204" y="620817"/>
            <a:ext cx="4215253" cy="584977"/>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3500" b="1" dirty="0">
                <a:solidFill>
                  <a:srgbClr val="7030A0"/>
                </a:solidFill>
                <a:latin typeface="Almarai Bold" pitchFamily="2" charset="-78"/>
                <a:cs typeface="Almarai Bold" pitchFamily="2" charset="-78"/>
              </a:rPr>
              <a:t>طلبات الموظفين :</a:t>
            </a:r>
            <a:endParaRPr lang="en-US" sz="3500" b="1" dirty="0">
              <a:solidFill>
                <a:srgbClr val="7030A0"/>
              </a:solidFill>
              <a:latin typeface="Almarai Bold" pitchFamily="2" charset="-78"/>
              <a:cs typeface="Almarai Bold" pitchFamily="2" charset="-78"/>
            </a:endParaRPr>
          </a:p>
        </p:txBody>
      </p:sp>
      <p:sp>
        <p:nvSpPr>
          <p:cNvPr id="16" name="Title 1">
            <a:extLst>
              <a:ext uri="{FF2B5EF4-FFF2-40B4-BE49-F238E27FC236}">
                <a16:creationId xmlns:a16="http://schemas.microsoft.com/office/drawing/2014/main" id="{01989DF3-CEC7-23DC-F1EE-D573CED013EF}"/>
              </a:ext>
            </a:extLst>
          </p:cNvPr>
          <p:cNvSpPr txBox="1">
            <a:spLocks/>
          </p:cNvSpPr>
          <p:nvPr/>
        </p:nvSpPr>
        <p:spPr>
          <a:xfrm>
            <a:off x="3715204" y="6883918"/>
            <a:ext cx="4215253" cy="664730"/>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3500" b="1" dirty="0">
                <a:solidFill>
                  <a:srgbClr val="7030A0"/>
                </a:solidFill>
                <a:latin typeface="Almarai Bold" pitchFamily="2" charset="-78"/>
                <a:cs typeface="Almarai Bold" pitchFamily="2" charset="-78"/>
              </a:rPr>
              <a:t>استبيان رضا الطلاب:</a:t>
            </a:r>
            <a:endParaRPr lang="en-US" sz="3500" b="1" dirty="0">
              <a:solidFill>
                <a:srgbClr val="7030A0"/>
              </a:solidFill>
              <a:latin typeface="Almarai Bold" pitchFamily="2" charset="-78"/>
              <a:cs typeface="Almarai Bold" pitchFamily="2" charset="-78"/>
            </a:endParaRPr>
          </a:p>
        </p:txBody>
      </p:sp>
    </p:spTree>
    <p:extLst>
      <p:ext uri="{BB962C8B-B14F-4D97-AF65-F5344CB8AC3E}">
        <p14:creationId xmlns:p14="http://schemas.microsoft.com/office/powerpoint/2010/main" val="37422932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BA76A97-5025-E956-C6B7-E9E1CA9634EB}"/>
              </a:ext>
            </a:extLst>
          </p:cNvPr>
          <p:cNvSpPr/>
          <p:nvPr/>
        </p:nvSpPr>
        <p:spPr>
          <a:xfrm>
            <a:off x="0" y="0"/>
            <a:ext cx="1164566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9" name="Content Placeholder 4">
            <a:extLst>
              <a:ext uri="{FF2B5EF4-FFF2-40B4-BE49-F238E27FC236}">
                <a16:creationId xmlns:a16="http://schemas.microsoft.com/office/drawing/2014/main" id="{C93D1623-E800-575B-3CEC-CAB9CF7004B1}"/>
              </a:ext>
            </a:extLst>
          </p:cNvPr>
          <p:cNvSpPr txBox="1">
            <a:spLocks/>
          </p:cNvSpPr>
          <p:nvPr/>
        </p:nvSpPr>
        <p:spPr>
          <a:xfrm>
            <a:off x="12716007" y="3131808"/>
            <a:ext cx="8790873" cy="7935031"/>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defRPr/>
            </a:pPr>
            <a:endParaRPr lang="ar-JO" sz="3300" dirty="0">
              <a:solidFill>
                <a:srgbClr val="2C599D"/>
              </a:solidFill>
              <a:latin typeface="Almarai" pitchFamily="2" charset="-78"/>
              <a:cs typeface="Almarai" pitchFamily="2" charset="-78"/>
            </a:endParaRPr>
          </a:p>
          <a:p>
            <a:pPr>
              <a:lnSpc>
                <a:spcPct val="150000"/>
              </a:lnSpc>
              <a:defRPr/>
            </a:pPr>
            <a:r>
              <a:rPr lang="ar-JO" sz="3300" dirty="0">
                <a:solidFill>
                  <a:srgbClr val="2C599D"/>
                </a:solidFill>
                <a:latin typeface="Almarai" pitchFamily="2" charset="-78"/>
                <a:cs typeface="Almarai" pitchFamily="2" charset="-78"/>
              </a:rPr>
              <a:t>تبدأ هذه المحادثات عندما يرسل لك العميل رسالة. يؤدي ذلك إلى فتح نافذة خدمة العملاء بينك وبين العميل، مما يتيح لك إرسال رسائل مجانية له خلال الـ 24 ساعة القادمة.</a:t>
            </a:r>
          </a:p>
          <a:p>
            <a:pPr>
              <a:lnSpc>
                <a:spcPct val="150000"/>
              </a:lnSpc>
              <a:defRPr/>
            </a:pPr>
            <a:endParaRPr lang="ar-JO" sz="3300" dirty="0">
              <a:solidFill>
                <a:srgbClr val="2C599D"/>
              </a:solidFill>
              <a:latin typeface="Almarai" pitchFamily="2" charset="-78"/>
              <a:cs typeface="Almarai" pitchFamily="2" charset="-78"/>
            </a:endParaRPr>
          </a:p>
          <a:p>
            <a:pPr>
              <a:lnSpc>
                <a:spcPct val="150000"/>
              </a:lnSpc>
              <a:defRPr/>
            </a:pPr>
            <a:r>
              <a:rPr lang="ar-JO" sz="3300" dirty="0">
                <a:solidFill>
                  <a:srgbClr val="2C599D"/>
                </a:solidFill>
                <a:latin typeface="Almarai" pitchFamily="2" charset="-78"/>
                <a:cs typeface="Almarai" pitchFamily="2" charset="-78"/>
              </a:rPr>
              <a:t> في تقنيات، نقدم إمكانية الرد على محادثات العملاء عبر الدردشة المباشرة أو من خلال روبوت دردشة يتولى الردود باستخدام ردود مجهزة مسبقًا تعتمد على مدخلات العميل، مع العديد من الميزات الإضافية مثل إمكانية ربط البوت مع الأنظمة الداخلية للقطاع التعليمي.</a:t>
            </a:r>
          </a:p>
        </p:txBody>
      </p:sp>
      <p:sp>
        <p:nvSpPr>
          <p:cNvPr id="10" name="Title 1">
            <a:extLst>
              <a:ext uri="{FF2B5EF4-FFF2-40B4-BE49-F238E27FC236}">
                <a16:creationId xmlns:a16="http://schemas.microsoft.com/office/drawing/2014/main" id="{CF3DD86B-C02C-B2A9-C635-15A5C1EDDA60}"/>
              </a:ext>
            </a:extLst>
          </p:cNvPr>
          <p:cNvSpPr txBox="1">
            <a:spLocks/>
          </p:cNvSpPr>
          <p:nvPr/>
        </p:nvSpPr>
        <p:spPr>
          <a:xfrm>
            <a:off x="15003818" y="2135551"/>
            <a:ext cx="4215253" cy="828102"/>
          </a:xfrm>
          <a:prstGeom prst="rect">
            <a:avLst/>
          </a:prstGeom>
        </p:spPr>
        <p:txBody>
          <a:bodyPr vert="horz" lIns="91440" tIns="45720" rIns="91440" bIns="45720" rtlCol="0" anchor="b">
            <a:normAutofit fontScale="70000" lnSpcReduction="200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5400" dirty="0">
                <a:solidFill>
                  <a:srgbClr val="7030A0"/>
                </a:solidFill>
                <a:latin typeface="Almarai Bold" pitchFamily="2" charset="-78"/>
                <a:cs typeface="Almarai Bold" pitchFamily="2" charset="-78"/>
              </a:rPr>
              <a:t>محادثات الخدمات </a:t>
            </a:r>
          </a:p>
        </p:txBody>
      </p:sp>
      <p:grpSp>
        <p:nvGrpSpPr>
          <p:cNvPr id="25" name="Group 24">
            <a:extLst>
              <a:ext uri="{FF2B5EF4-FFF2-40B4-BE49-F238E27FC236}">
                <a16:creationId xmlns:a16="http://schemas.microsoft.com/office/drawing/2014/main" id="{42282D6D-EB1F-B6BC-7B10-6851993D7778}"/>
              </a:ext>
            </a:extLst>
          </p:cNvPr>
          <p:cNvGrpSpPr/>
          <p:nvPr/>
        </p:nvGrpSpPr>
        <p:grpSpPr>
          <a:xfrm>
            <a:off x="1574679" y="914721"/>
            <a:ext cx="8496301" cy="4400229"/>
            <a:chOff x="1574679" y="667071"/>
            <a:chExt cx="8496301" cy="4400229"/>
          </a:xfrm>
        </p:grpSpPr>
        <p:sp>
          <p:nvSpPr>
            <p:cNvPr id="23" name="Rectangle: Diagonal Corners Rounded 22">
              <a:extLst>
                <a:ext uri="{FF2B5EF4-FFF2-40B4-BE49-F238E27FC236}">
                  <a16:creationId xmlns:a16="http://schemas.microsoft.com/office/drawing/2014/main" id="{6104900C-5D3A-072F-B180-69A03969A480}"/>
                </a:ext>
              </a:extLst>
            </p:cNvPr>
            <p:cNvSpPr/>
            <p:nvPr/>
          </p:nvSpPr>
          <p:spPr>
            <a:xfrm>
              <a:off x="1574679" y="667071"/>
              <a:ext cx="8496301" cy="4400229"/>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1" name="Content Placeholder 4">
              <a:extLst>
                <a:ext uri="{FF2B5EF4-FFF2-40B4-BE49-F238E27FC236}">
                  <a16:creationId xmlns:a16="http://schemas.microsoft.com/office/drawing/2014/main" id="{E83C8A2D-F406-B88C-1371-FC2171CC792F}"/>
                </a:ext>
              </a:extLst>
            </p:cNvPr>
            <p:cNvSpPr txBox="1">
              <a:spLocks/>
            </p:cNvSpPr>
            <p:nvPr/>
          </p:nvSpPr>
          <p:spPr>
            <a:xfrm>
              <a:off x="2119182" y="958188"/>
              <a:ext cx="7262835" cy="2607967"/>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800" dirty="0">
                  <a:solidFill>
                    <a:srgbClr val="2C599D"/>
                  </a:solidFill>
                  <a:cs typeface="Almarai" pitchFamily="2" charset="-78"/>
                </a:rPr>
                <a:t>مرحباً بك في </a:t>
              </a:r>
              <a:r>
                <a:rPr lang="ar-JO" sz="2800" dirty="0">
                  <a:solidFill>
                    <a:srgbClr val="2C599D"/>
                  </a:solidFill>
                  <a:highlight>
                    <a:srgbClr val="FFFF00"/>
                  </a:highlight>
                  <a:latin typeface="Almarai Bold" pitchFamily="2" charset="-78"/>
                  <a:cs typeface="Almarai Bold" pitchFamily="2" charset="-78"/>
                </a:rPr>
                <a:t>اسم الجهة</a:t>
              </a:r>
              <a:r>
                <a:rPr lang="ar-JO" sz="2800" dirty="0">
                  <a:solidFill>
                    <a:srgbClr val="2C599D"/>
                  </a:solidFill>
                  <a:cs typeface="Almarai" pitchFamily="2" charset="-78"/>
                </a:rPr>
                <a:t> المساعد الافتراضي يمكنه خدمتك من خلال الضغط على قائمة الخدمات أدناه</a:t>
              </a:r>
            </a:p>
            <a:p>
              <a:pPr algn="r" rtl="1">
                <a:lnSpc>
                  <a:spcPct val="100000"/>
                </a:lnSpc>
                <a:defRPr/>
              </a:pPr>
              <a:endParaRPr lang="ar-JO" sz="2800" dirty="0">
                <a:solidFill>
                  <a:srgbClr val="2C599D"/>
                </a:solidFill>
                <a:latin typeface="Almarai" pitchFamily="2" charset="-78"/>
                <a:cs typeface="Almarai" pitchFamily="2" charset="-78"/>
              </a:endParaRPr>
            </a:p>
            <a:p>
              <a:pPr algn="r" rtl="1">
                <a:lnSpc>
                  <a:spcPct val="100000"/>
                </a:lnSpc>
                <a:defRPr/>
              </a:pPr>
              <a:r>
                <a:rPr lang="en-US" sz="2800" dirty="0">
                  <a:solidFill>
                    <a:srgbClr val="2C599D"/>
                  </a:solidFill>
                  <a:latin typeface="Almarai" pitchFamily="2" charset="-78"/>
                  <a:cs typeface="Almarai" pitchFamily="2" charset="-78"/>
                </a:rPr>
                <a:t>Welcome to </a:t>
              </a:r>
              <a:r>
                <a:rPr lang="en-GB" sz="2800" dirty="0">
                  <a:solidFill>
                    <a:srgbClr val="2C599D"/>
                  </a:solidFill>
                  <a:highlight>
                    <a:srgbClr val="FFFF00"/>
                  </a:highlight>
                  <a:latin typeface="Almarai" pitchFamily="2" charset="-78"/>
                  <a:cs typeface="Almarai" pitchFamily="2" charset="-78"/>
                </a:rPr>
                <a:t>Name of </a:t>
              </a:r>
              <a:r>
                <a:rPr lang="en-US" sz="2800" dirty="0">
                  <a:solidFill>
                    <a:srgbClr val="2C599D"/>
                  </a:solidFill>
                  <a:highlight>
                    <a:srgbClr val="FFFF00"/>
                  </a:highlight>
                  <a:latin typeface="Almarai" pitchFamily="2" charset="-78"/>
                  <a:cs typeface="Almarai" pitchFamily="2" charset="-78"/>
                </a:rPr>
                <a:t>University</a:t>
              </a:r>
              <a:r>
                <a:rPr lang="en-US" sz="2800" dirty="0">
                  <a:solidFill>
                    <a:srgbClr val="2C599D"/>
                  </a:solidFill>
                  <a:latin typeface="Almarai" pitchFamily="2" charset="-78"/>
                  <a:cs typeface="Almarai" pitchFamily="2" charset="-78"/>
                </a:rPr>
                <a:t>. The virtual assistant can serve you by clicking on the services list below.</a:t>
              </a:r>
            </a:p>
          </p:txBody>
        </p:sp>
        <p:sp>
          <p:nvSpPr>
            <p:cNvPr id="3" name="Rectangle 2">
              <a:extLst>
                <a:ext uri="{FF2B5EF4-FFF2-40B4-BE49-F238E27FC236}">
                  <a16:creationId xmlns:a16="http://schemas.microsoft.com/office/drawing/2014/main" id="{3FCBE4AA-1F9D-258F-7138-A4D7F48E22D7}"/>
                </a:ext>
              </a:extLst>
            </p:cNvPr>
            <p:cNvSpPr/>
            <p:nvPr/>
          </p:nvSpPr>
          <p:spPr>
            <a:xfrm>
              <a:off x="5978585" y="3872228"/>
              <a:ext cx="2812355" cy="831051"/>
            </a:xfrm>
            <a:prstGeom prst="rect">
              <a:avLst/>
            </a:prstGeom>
            <a:solidFill>
              <a:schemeClr val="bg2"/>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5" name="Rectangle 4">
              <a:extLst>
                <a:ext uri="{FF2B5EF4-FFF2-40B4-BE49-F238E27FC236}">
                  <a16:creationId xmlns:a16="http://schemas.microsoft.com/office/drawing/2014/main" id="{FE581718-606B-D05B-2B50-1A0947E38122}"/>
                </a:ext>
              </a:extLst>
            </p:cNvPr>
            <p:cNvSpPr/>
            <p:nvPr/>
          </p:nvSpPr>
          <p:spPr>
            <a:xfrm>
              <a:off x="2796046" y="3848070"/>
              <a:ext cx="2812355" cy="831051"/>
            </a:xfrm>
            <a:prstGeom prst="rect">
              <a:avLst/>
            </a:prstGeom>
            <a:solidFill>
              <a:schemeClr val="bg2"/>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7" name="Title 1">
              <a:extLst>
                <a:ext uri="{FF2B5EF4-FFF2-40B4-BE49-F238E27FC236}">
                  <a16:creationId xmlns:a16="http://schemas.microsoft.com/office/drawing/2014/main" id="{F05AD309-1986-3AB7-EAA3-841547B0B09C}"/>
                </a:ext>
              </a:extLst>
            </p:cNvPr>
            <p:cNvSpPr txBox="1">
              <a:spLocks/>
            </p:cNvSpPr>
            <p:nvPr/>
          </p:nvSpPr>
          <p:spPr>
            <a:xfrm>
              <a:off x="6527900" y="3896243"/>
              <a:ext cx="1595424" cy="531797"/>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2500" dirty="0">
                  <a:solidFill>
                    <a:srgbClr val="7030A0"/>
                  </a:solidFill>
                  <a:latin typeface="Almarai" pitchFamily="2" charset="-78"/>
                  <a:cs typeface="Almarai" pitchFamily="2" charset="-78"/>
                </a:rPr>
                <a:t>عربي</a:t>
              </a:r>
              <a:endParaRPr lang="en-US" sz="2500" dirty="0">
                <a:solidFill>
                  <a:srgbClr val="7030A0"/>
                </a:solidFill>
                <a:latin typeface="Almarai" pitchFamily="2" charset="-78"/>
                <a:cs typeface="Almarai" pitchFamily="2" charset="-78"/>
              </a:endParaRPr>
            </a:p>
          </p:txBody>
        </p:sp>
        <p:sp>
          <p:nvSpPr>
            <p:cNvPr id="8" name="Title 1">
              <a:extLst>
                <a:ext uri="{FF2B5EF4-FFF2-40B4-BE49-F238E27FC236}">
                  <a16:creationId xmlns:a16="http://schemas.microsoft.com/office/drawing/2014/main" id="{3E538866-6512-FB41-0C5C-81753C969CC5}"/>
                </a:ext>
              </a:extLst>
            </p:cNvPr>
            <p:cNvSpPr txBox="1">
              <a:spLocks/>
            </p:cNvSpPr>
            <p:nvPr/>
          </p:nvSpPr>
          <p:spPr>
            <a:xfrm>
              <a:off x="3456896" y="3972443"/>
              <a:ext cx="1595424" cy="531797"/>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en-US" sz="2500" dirty="0">
                  <a:solidFill>
                    <a:srgbClr val="7030A0"/>
                  </a:solidFill>
                  <a:latin typeface="Almarai" pitchFamily="2" charset="-78"/>
                  <a:cs typeface="Almarai" pitchFamily="2" charset="-78"/>
                </a:rPr>
                <a:t>English</a:t>
              </a:r>
            </a:p>
          </p:txBody>
        </p:sp>
      </p:grpSp>
      <p:sp>
        <p:nvSpPr>
          <p:cNvPr id="14" name="Rectangle: Diagonal Corners Rounded 13">
            <a:extLst>
              <a:ext uri="{FF2B5EF4-FFF2-40B4-BE49-F238E27FC236}">
                <a16:creationId xmlns:a16="http://schemas.microsoft.com/office/drawing/2014/main" id="{4690114D-1F14-4EA1-AECD-AE04271B1279}"/>
              </a:ext>
            </a:extLst>
          </p:cNvPr>
          <p:cNvSpPr/>
          <p:nvPr/>
        </p:nvSpPr>
        <p:spPr>
          <a:xfrm>
            <a:off x="1574679" y="6977130"/>
            <a:ext cx="8496302" cy="5824148"/>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nvGrpSpPr>
          <p:cNvPr id="15" name="Group 14">
            <a:extLst>
              <a:ext uri="{FF2B5EF4-FFF2-40B4-BE49-F238E27FC236}">
                <a16:creationId xmlns:a16="http://schemas.microsoft.com/office/drawing/2014/main" id="{C9E09908-6BB8-4B90-B892-0E796B5C2482}"/>
              </a:ext>
            </a:extLst>
          </p:cNvPr>
          <p:cNvGrpSpPr/>
          <p:nvPr/>
        </p:nvGrpSpPr>
        <p:grpSpPr>
          <a:xfrm>
            <a:off x="2195920" y="8449713"/>
            <a:ext cx="7451394" cy="547131"/>
            <a:chOff x="1908625" y="5037404"/>
            <a:chExt cx="7451394" cy="547131"/>
          </a:xfrm>
        </p:grpSpPr>
        <p:pic>
          <p:nvPicPr>
            <p:cNvPr id="16" name="Picture 15">
              <a:extLst>
                <a:ext uri="{FF2B5EF4-FFF2-40B4-BE49-F238E27FC236}">
                  <a16:creationId xmlns:a16="http://schemas.microsoft.com/office/drawing/2014/main" id="{194CC216-DB86-40DE-A7E6-E43CB4C6E6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5098196"/>
              <a:ext cx="425547" cy="425547"/>
            </a:xfrm>
            <a:prstGeom prst="rect">
              <a:avLst/>
            </a:prstGeom>
          </p:spPr>
        </p:pic>
        <p:sp>
          <p:nvSpPr>
            <p:cNvPr id="17" name="Content Placeholder 4">
              <a:extLst>
                <a:ext uri="{FF2B5EF4-FFF2-40B4-BE49-F238E27FC236}">
                  <a16:creationId xmlns:a16="http://schemas.microsoft.com/office/drawing/2014/main" id="{7595C8D8-8B53-42A4-91C7-9B8B25CAFCFE}"/>
                </a:ext>
              </a:extLst>
            </p:cNvPr>
            <p:cNvSpPr txBox="1">
              <a:spLocks/>
            </p:cNvSpPr>
            <p:nvPr/>
          </p:nvSpPr>
          <p:spPr>
            <a:xfrm>
              <a:off x="2796046" y="5037404"/>
              <a:ext cx="6563973" cy="547131"/>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1 خدمات التوظيف</a:t>
              </a:r>
            </a:p>
          </p:txBody>
        </p:sp>
      </p:grpSp>
      <p:sp>
        <p:nvSpPr>
          <p:cNvPr id="18" name="Content Placeholder 4">
            <a:extLst>
              <a:ext uri="{FF2B5EF4-FFF2-40B4-BE49-F238E27FC236}">
                <a16:creationId xmlns:a16="http://schemas.microsoft.com/office/drawing/2014/main" id="{58B538D3-761C-4442-BBA5-A8F6AEA94EC1}"/>
              </a:ext>
            </a:extLst>
          </p:cNvPr>
          <p:cNvSpPr txBox="1">
            <a:spLocks/>
          </p:cNvSpPr>
          <p:nvPr/>
        </p:nvSpPr>
        <p:spPr>
          <a:xfrm>
            <a:off x="3083341" y="7428730"/>
            <a:ext cx="6563973" cy="75895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600" dirty="0">
                <a:solidFill>
                  <a:srgbClr val="2C599D"/>
                </a:solidFill>
                <a:latin typeface="Almarai Bold" pitchFamily="2" charset="-78"/>
                <a:cs typeface="Almarai Bold" pitchFamily="2" charset="-78"/>
              </a:rPr>
              <a:t>مرحباً يرجى اختيار رقم الخدمة لمساعتكم :</a:t>
            </a:r>
          </a:p>
        </p:txBody>
      </p:sp>
      <p:grpSp>
        <p:nvGrpSpPr>
          <p:cNvPr id="19" name="Group 18">
            <a:extLst>
              <a:ext uri="{FF2B5EF4-FFF2-40B4-BE49-F238E27FC236}">
                <a16:creationId xmlns:a16="http://schemas.microsoft.com/office/drawing/2014/main" id="{92A5CB2B-0A4D-44F8-A2D9-EB226C71C3DB}"/>
              </a:ext>
            </a:extLst>
          </p:cNvPr>
          <p:cNvGrpSpPr/>
          <p:nvPr/>
        </p:nvGrpSpPr>
        <p:grpSpPr>
          <a:xfrm>
            <a:off x="2195920" y="9266761"/>
            <a:ext cx="7451394" cy="524538"/>
            <a:chOff x="1908625" y="5890338"/>
            <a:chExt cx="7451394" cy="524538"/>
          </a:xfrm>
        </p:grpSpPr>
        <p:sp>
          <p:nvSpPr>
            <p:cNvPr id="20" name="Content Placeholder 4">
              <a:extLst>
                <a:ext uri="{FF2B5EF4-FFF2-40B4-BE49-F238E27FC236}">
                  <a16:creationId xmlns:a16="http://schemas.microsoft.com/office/drawing/2014/main" id="{E6E6AF84-9C11-4E02-A477-F4276BDDC74D}"/>
                </a:ext>
              </a:extLst>
            </p:cNvPr>
            <p:cNvSpPr txBox="1">
              <a:spLocks/>
            </p:cNvSpPr>
            <p:nvPr/>
          </p:nvSpPr>
          <p:spPr>
            <a:xfrm>
              <a:off x="2796046" y="5890338"/>
              <a:ext cx="6563973" cy="524538"/>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2 خدمات الطالب</a:t>
              </a:r>
            </a:p>
          </p:txBody>
        </p:sp>
        <p:pic>
          <p:nvPicPr>
            <p:cNvPr id="21" name="Picture 20">
              <a:extLst>
                <a:ext uri="{FF2B5EF4-FFF2-40B4-BE49-F238E27FC236}">
                  <a16:creationId xmlns:a16="http://schemas.microsoft.com/office/drawing/2014/main" id="{74CA8DFB-4EFB-4332-9DD4-9CF58FB5A5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5939834"/>
              <a:ext cx="425547" cy="425547"/>
            </a:xfrm>
            <a:prstGeom prst="rect">
              <a:avLst/>
            </a:prstGeom>
          </p:spPr>
        </p:pic>
      </p:grpSp>
      <p:grpSp>
        <p:nvGrpSpPr>
          <p:cNvPr id="22" name="Group 21">
            <a:extLst>
              <a:ext uri="{FF2B5EF4-FFF2-40B4-BE49-F238E27FC236}">
                <a16:creationId xmlns:a16="http://schemas.microsoft.com/office/drawing/2014/main" id="{4C94D142-66A9-4BBC-A767-C0270D2B0383}"/>
              </a:ext>
            </a:extLst>
          </p:cNvPr>
          <p:cNvGrpSpPr/>
          <p:nvPr/>
        </p:nvGrpSpPr>
        <p:grpSpPr>
          <a:xfrm>
            <a:off x="2195920" y="10134008"/>
            <a:ext cx="7451394" cy="536445"/>
            <a:chOff x="1908625" y="6666526"/>
            <a:chExt cx="7451394" cy="536445"/>
          </a:xfrm>
        </p:grpSpPr>
        <p:sp>
          <p:nvSpPr>
            <p:cNvPr id="26" name="Content Placeholder 4">
              <a:extLst>
                <a:ext uri="{FF2B5EF4-FFF2-40B4-BE49-F238E27FC236}">
                  <a16:creationId xmlns:a16="http://schemas.microsoft.com/office/drawing/2014/main" id="{E2CD8644-610B-4D7A-BFF2-9772F4078D4C}"/>
                </a:ext>
              </a:extLst>
            </p:cNvPr>
            <p:cNvSpPr txBox="1">
              <a:spLocks/>
            </p:cNvSpPr>
            <p:nvPr/>
          </p:nvSpPr>
          <p:spPr>
            <a:xfrm>
              <a:off x="2796046" y="6666526"/>
              <a:ext cx="6563973" cy="536445"/>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3 خدمات الزائر</a:t>
              </a:r>
            </a:p>
          </p:txBody>
        </p:sp>
        <p:pic>
          <p:nvPicPr>
            <p:cNvPr id="27" name="Picture 26">
              <a:extLst>
                <a:ext uri="{FF2B5EF4-FFF2-40B4-BE49-F238E27FC236}">
                  <a16:creationId xmlns:a16="http://schemas.microsoft.com/office/drawing/2014/main" id="{310AC451-BB9F-4F44-9A7F-E0A18740FE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6721975"/>
              <a:ext cx="425547" cy="425547"/>
            </a:xfrm>
            <a:prstGeom prst="rect">
              <a:avLst/>
            </a:prstGeom>
          </p:spPr>
        </p:pic>
      </p:grpSp>
      <p:grpSp>
        <p:nvGrpSpPr>
          <p:cNvPr id="28" name="Group 27">
            <a:extLst>
              <a:ext uri="{FF2B5EF4-FFF2-40B4-BE49-F238E27FC236}">
                <a16:creationId xmlns:a16="http://schemas.microsoft.com/office/drawing/2014/main" id="{75EE0A97-183C-447B-B129-1AD60DD30059}"/>
              </a:ext>
            </a:extLst>
          </p:cNvPr>
          <p:cNvGrpSpPr/>
          <p:nvPr/>
        </p:nvGrpSpPr>
        <p:grpSpPr>
          <a:xfrm>
            <a:off x="2239707" y="11065508"/>
            <a:ext cx="7477753" cy="547131"/>
            <a:chOff x="1908625" y="7442065"/>
            <a:chExt cx="7477753" cy="547131"/>
          </a:xfrm>
        </p:grpSpPr>
        <p:sp>
          <p:nvSpPr>
            <p:cNvPr id="29" name="Content Placeholder 4">
              <a:extLst>
                <a:ext uri="{FF2B5EF4-FFF2-40B4-BE49-F238E27FC236}">
                  <a16:creationId xmlns:a16="http://schemas.microsoft.com/office/drawing/2014/main" id="{A266A0B8-5DC3-4758-809C-30E9CD4785EF}"/>
                </a:ext>
              </a:extLst>
            </p:cNvPr>
            <p:cNvSpPr txBox="1">
              <a:spLocks/>
            </p:cNvSpPr>
            <p:nvPr/>
          </p:nvSpPr>
          <p:spPr>
            <a:xfrm>
              <a:off x="2822405" y="7442065"/>
              <a:ext cx="6563973" cy="547131"/>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4 خدمات اخرى</a:t>
              </a:r>
            </a:p>
          </p:txBody>
        </p:sp>
        <p:pic>
          <p:nvPicPr>
            <p:cNvPr id="30" name="Picture 29">
              <a:extLst>
                <a:ext uri="{FF2B5EF4-FFF2-40B4-BE49-F238E27FC236}">
                  <a16:creationId xmlns:a16="http://schemas.microsoft.com/office/drawing/2014/main" id="{090087FB-BC1A-4682-A2C9-6F623095AFD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7502857"/>
              <a:ext cx="425547" cy="425547"/>
            </a:xfrm>
            <a:prstGeom prst="rect">
              <a:avLst/>
            </a:prstGeom>
          </p:spPr>
        </p:pic>
      </p:grpSp>
      <p:sp>
        <p:nvSpPr>
          <p:cNvPr id="46" name="Content Placeholder 4">
            <a:extLst>
              <a:ext uri="{FF2B5EF4-FFF2-40B4-BE49-F238E27FC236}">
                <a16:creationId xmlns:a16="http://schemas.microsoft.com/office/drawing/2014/main" id="{C9A841AF-496B-4DDC-BD47-91FC7181BDFA}"/>
              </a:ext>
            </a:extLst>
          </p:cNvPr>
          <p:cNvSpPr txBox="1">
            <a:spLocks/>
          </p:cNvSpPr>
          <p:nvPr/>
        </p:nvSpPr>
        <p:spPr>
          <a:xfrm>
            <a:off x="3083341" y="11793532"/>
            <a:ext cx="6563973" cy="75895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 للرجوع الى القائمة الرئيسية </a:t>
            </a:r>
          </a:p>
        </p:txBody>
      </p:sp>
    </p:spTree>
    <p:extLst>
      <p:ext uri="{BB962C8B-B14F-4D97-AF65-F5344CB8AC3E}">
        <p14:creationId xmlns:p14="http://schemas.microsoft.com/office/powerpoint/2010/main" val="21052322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C22901E8-F91A-484F-95D4-1460000F6D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34" name="Graphic 33">
            <a:extLst>
              <a:ext uri="{FF2B5EF4-FFF2-40B4-BE49-F238E27FC236}">
                <a16:creationId xmlns:a16="http://schemas.microsoft.com/office/drawing/2014/main" id="{35C79EAC-FB39-454D-A211-1EBABAB0606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35" name="Rectangle 34">
            <a:extLst>
              <a:ext uri="{FF2B5EF4-FFF2-40B4-BE49-F238E27FC236}">
                <a16:creationId xmlns:a16="http://schemas.microsoft.com/office/drawing/2014/main" id="{E9824A62-5F5F-4018-BB0B-1264A48BBB72}"/>
              </a:ext>
            </a:extLst>
          </p:cNvPr>
          <p:cNvSpPr/>
          <p:nvPr/>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5" name="Rectangle 24">
            <a:extLst>
              <a:ext uri="{FF2B5EF4-FFF2-40B4-BE49-F238E27FC236}">
                <a16:creationId xmlns:a16="http://schemas.microsoft.com/office/drawing/2014/main" id="{49C9CD43-E450-4D73-BFEC-DDCFEB2852F8}"/>
              </a:ext>
            </a:extLst>
          </p:cNvPr>
          <p:cNvSpPr/>
          <p:nvPr/>
        </p:nvSpPr>
        <p:spPr>
          <a:xfrm>
            <a:off x="7038451" y="803974"/>
            <a:ext cx="8292993" cy="1361911"/>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lnSpc>
                <a:spcPct val="150000"/>
              </a:lnSpc>
            </a:pPr>
            <a:r>
              <a:rPr lang="ar-LB" sz="6000" b="1" dirty="0">
                <a:solidFill>
                  <a:schemeClr val="bg1"/>
                </a:solidFill>
                <a:latin typeface="Almarai Bold" pitchFamily="2" charset="-78"/>
                <a:ea typeface="Cambria" panose="02040503050406030204" pitchFamily="18" charset="0"/>
                <a:cs typeface="Almarai Bold" pitchFamily="2" charset="-78"/>
              </a:rPr>
              <a:t>لماذا واتساب </a:t>
            </a:r>
            <a:r>
              <a:rPr lang="en-US" sz="6000" b="1" dirty="0">
                <a:solidFill>
                  <a:schemeClr val="bg1"/>
                </a:solidFill>
                <a:latin typeface="Almarai Bold" pitchFamily="2" charset="-78"/>
                <a:ea typeface="Cambria" panose="02040503050406030204" pitchFamily="18" charset="0"/>
                <a:cs typeface="Almarai Bold" pitchFamily="2" charset="-78"/>
              </a:rPr>
              <a:t>API</a:t>
            </a:r>
          </a:p>
        </p:txBody>
      </p:sp>
      <p:sp>
        <p:nvSpPr>
          <p:cNvPr id="29" name="Rectangle: Rounded Corners 28">
            <a:extLst>
              <a:ext uri="{FF2B5EF4-FFF2-40B4-BE49-F238E27FC236}">
                <a16:creationId xmlns:a16="http://schemas.microsoft.com/office/drawing/2014/main" id="{0A193536-3DEF-4C2B-AA03-2C34FA1BBCD4}"/>
              </a:ext>
            </a:extLst>
          </p:cNvPr>
          <p:cNvSpPr/>
          <p:nvPr/>
        </p:nvSpPr>
        <p:spPr>
          <a:xfrm>
            <a:off x="11554691" y="4331771"/>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2" name="Graphic 31">
            <a:extLst>
              <a:ext uri="{FF2B5EF4-FFF2-40B4-BE49-F238E27FC236}">
                <a16:creationId xmlns:a16="http://schemas.microsoft.com/office/drawing/2014/main" id="{DC6489C9-1D84-4F48-A822-04C10B9E59E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74456" y="5057052"/>
            <a:ext cx="1143000" cy="1143000"/>
          </a:xfrm>
          <a:prstGeom prst="rect">
            <a:avLst/>
          </a:prstGeom>
        </p:spPr>
      </p:pic>
      <p:sp>
        <p:nvSpPr>
          <p:cNvPr id="23" name="Rectangle 22">
            <a:extLst>
              <a:ext uri="{FF2B5EF4-FFF2-40B4-BE49-F238E27FC236}">
                <a16:creationId xmlns:a16="http://schemas.microsoft.com/office/drawing/2014/main" id="{121055CE-FC8A-4E19-8CA5-FAAA5F74854E}"/>
              </a:ext>
            </a:extLst>
          </p:cNvPr>
          <p:cNvSpPr/>
          <p:nvPr/>
        </p:nvSpPr>
        <p:spPr>
          <a:xfrm>
            <a:off x="11970327" y="4843722"/>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واتساب اكثر تطبيق انتشارا في العالم مع 2 مليار مستخدم في اكثر من 180 دولة, حيث يتبادل اكثر من60 مليار رسالة على المنصة يوميا.</a:t>
            </a:r>
            <a:endParaRPr lang="en-US" sz="2800" dirty="0">
              <a:solidFill>
                <a:srgbClr val="7030A0"/>
              </a:solidFill>
              <a:latin typeface="Almarai" pitchFamily="2" charset="-78"/>
              <a:ea typeface="Cambria" panose="02040503050406030204" pitchFamily="18" charset="0"/>
              <a:cs typeface="Almarai" pitchFamily="2" charset="-78"/>
            </a:endParaRPr>
          </a:p>
        </p:txBody>
      </p:sp>
      <p:sp>
        <p:nvSpPr>
          <p:cNvPr id="18" name="Rectangle: Rounded Corners 17">
            <a:extLst>
              <a:ext uri="{FF2B5EF4-FFF2-40B4-BE49-F238E27FC236}">
                <a16:creationId xmlns:a16="http://schemas.microsoft.com/office/drawing/2014/main" id="{72C8C6AB-3344-C74B-C940-81D5865677EE}"/>
              </a:ext>
            </a:extLst>
          </p:cNvPr>
          <p:cNvSpPr/>
          <p:nvPr/>
        </p:nvSpPr>
        <p:spPr>
          <a:xfrm>
            <a:off x="1257811" y="4331771"/>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19" name="Graphic 18">
            <a:extLst>
              <a:ext uri="{FF2B5EF4-FFF2-40B4-BE49-F238E27FC236}">
                <a16:creationId xmlns:a16="http://schemas.microsoft.com/office/drawing/2014/main" id="{1BED1C8C-B674-0E57-DB34-CBA4F5EE044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77576" y="5057052"/>
            <a:ext cx="1143000" cy="1143000"/>
          </a:xfrm>
          <a:prstGeom prst="rect">
            <a:avLst/>
          </a:prstGeom>
        </p:spPr>
      </p:pic>
      <p:sp>
        <p:nvSpPr>
          <p:cNvPr id="20" name="Rectangle 19">
            <a:extLst>
              <a:ext uri="{FF2B5EF4-FFF2-40B4-BE49-F238E27FC236}">
                <a16:creationId xmlns:a16="http://schemas.microsoft.com/office/drawing/2014/main" id="{EC69D01C-38F4-EE88-CB6B-51B5E2E831CC}"/>
              </a:ext>
            </a:extLst>
          </p:cNvPr>
          <p:cNvSpPr/>
          <p:nvPr/>
        </p:nvSpPr>
        <p:spPr>
          <a:xfrm>
            <a:off x="1673447" y="4843722"/>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 واتساب تقدم محتوى غني حيث يمكن ارسال انواع متعدده من البيانات (ملفات , صور, مواقع,و غيرها)</a:t>
            </a:r>
          </a:p>
        </p:txBody>
      </p:sp>
      <p:sp>
        <p:nvSpPr>
          <p:cNvPr id="36" name="Rectangle: Rounded Corners 35">
            <a:extLst>
              <a:ext uri="{FF2B5EF4-FFF2-40B4-BE49-F238E27FC236}">
                <a16:creationId xmlns:a16="http://schemas.microsoft.com/office/drawing/2014/main" id="{334534A1-0BBA-E056-437E-F2375951069D}"/>
              </a:ext>
            </a:extLst>
          </p:cNvPr>
          <p:cNvSpPr/>
          <p:nvPr/>
        </p:nvSpPr>
        <p:spPr>
          <a:xfrm>
            <a:off x="11565263" y="7589829"/>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7" name="Graphic 36">
            <a:extLst>
              <a:ext uri="{FF2B5EF4-FFF2-40B4-BE49-F238E27FC236}">
                <a16:creationId xmlns:a16="http://schemas.microsoft.com/office/drawing/2014/main" id="{39B87158-B933-A7E7-4BBA-B0CCE399DC6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85028" y="8315110"/>
            <a:ext cx="1143000" cy="1143000"/>
          </a:xfrm>
          <a:prstGeom prst="rect">
            <a:avLst/>
          </a:prstGeom>
        </p:spPr>
      </p:pic>
      <p:sp>
        <p:nvSpPr>
          <p:cNvPr id="38" name="Rectangle 37">
            <a:extLst>
              <a:ext uri="{FF2B5EF4-FFF2-40B4-BE49-F238E27FC236}">
                <a16:creationId xmlns:a16="http://schemas.microsoft.com/office/drawing/2014/main" id="{A74D9122-6EB0-A501-FA11-529E62101188}"/>
              </a:ext>
            </a:extLst>
          </p:cNvPr>
          <p:cNvSpPr/>
          <p:nvPr/>
        </p:nvSpPr>
        <p:spPr>
          <a:xfrm>
            <a:off x="11980899" y="8320296"/>
            <a:ext cx="7133910" cy="954107"/>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 تحسين تجربة العملاء عبر التنبيه بكل جديد و بناء قناة تواصل سريعه و موثوقة. </a:t>
            </a:r>
            <a:endParaRPr lang="en-US" sz="2800" dirty="0">
              <a:solidFill>
                <a:srgbClr val="7030A0"/>
              </a:solidFill>
              <a:latin typeface="Almarai" pitchFamily="2" charset="-78"/>
              <a:ea typeface="Cambria" panose="02040503050406030204" pitchFamily="18" charset="0"/>
              <a:cs typeface="Almarai" pitchFamily="2" charset="-78"/>
            </a:endParaRPr>
          </a:p>
        </p:txBody>
      </p:sp>
      <p:sp>
        <p:nvSpPr>
          <p:cNvPr id="40" name="Rectangle: Rounded Corners 39">
            <a:extLst>
              <a:ext uri="{FF2B5EF4-FFF2-40B4-BE49-F238E27FC236}">
                <a16:creationId xmlns:a16="http://schemas.microsoft.com/office/drawing/2014/main" id="{6F156370-DF39-1CC8-045B-ECD0563E4921}"/>
              </a:ext>
            </a:extLst>
          </p:cNvPr>
          <p:cNvSpPr/>
          <p:nvPr/>
        </p:nvSpPr>
        <p:spPr>
          <a:xfrm>
            <a:off x="1268383" y="7589829"/>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41" name="Graphic 40">
            <a:extLst>
              <a:ext uri="{FF2B5EF4-FFF2-40B4-BE49-F238E27FC236}">
                <a16:creationId xmlns:a16="http://schemas.microsoft.com/office/drawing/2014/main" id="{EC43EC34-2FE9-2D19-3483-86D7407A898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88148" y="8315110"/>
            <a:ext cx="1143000" cy="1143000"/>
          </a:xfrm>
          <a:prstGeom prst="rect">
            <a:avLst/>
          </a:prstGeom>
        </p:spPr>
      </p:pic>
      <p:sp>
        <p:nvSpPr>
          <p:cNvPr id="42" name="Rectangle 41">
            <a:extLst>
              <a:ext uri="{FF2B5EF4-FFF2-40B4-BE49-F238E27FC236}">
                <a16:creationId xmlns:a16="http://schemas.microsoft.com/office/drawing/2014/main" id="{681F48E9-ACC7-5C68-E75B-E1E294433A78}"/>
              </a:ext>
            </a:extLst>
          </p:cNvPr>
          <p:cNvSpPr/>
          <p:nvPr/>
        </p:nvSpPr>
        <p:spPr>
          <a:xfrm>
            <a:off x="1684019" y="8101780"/>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اكثر من56 % من الزبائن يفضلون المراسلة مع خدمة العملاء على الانتظار لمدة اطول على الهاتف</a:t>
            </a:r>
            <a:endParaRPr lang="en-US" sz="2800" dirty="0">
              <a:solidFill>
                <a:srgbClr val="7030A0"/>
              </a:solidFill>
              <a:latin typeface="Almarai" pitchFamily="2" charset="-78"/>
              <a:ea typeface="Cambria" panose="02040503050406030204" pitchFamily="18" charset="0"/>
              <a:cs typeface="Almarai" pitchFamily="2" charset="-78"/>
            </a:endParaRPr>
          </a:p>
        </p:txBody>
      </p:sp>
    </p:spTree>
    <p:extLst>
      <p:ext uri="{BB962C8B-B14F-4D97-AF65-F5344CB8AC3E}">
        <p14:creationId xmlns:p14="http://schemas.microsoft.com/office/powerpoint/2010/main" val="27884835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C22901E8-F91A-484F-95D4-1460000F6D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34" name="Graphic 33">
            <a:extLst>
              <a:ext uri="{FF2B5EF4-FFF2-40B4-BE49-F238E27FC236}">
                <a16:creationId xmlns:a16="http://schemas.microsoft.com/office/drawing/2014/main" id="{35C79EAC-FB39-454D-A211-1EBABAB0606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35" name="Rectangle 34">
            <a:extLst>
              <a:ext uri="{FF2B5EF4-FFF2-40B4-BE49-F238E27FC236}">
                <a16:creationId xmlns:a16="http://schemas.microsoft.com/office/drawing/2014/main" id="{E9824A62-5F5F-4018-BB0B-1264A48BBB72}"/>
              </a:ext>
            </a:extLst>
          </p:cNvPr>
          <p:cNvSpPr/>
          <p:nvPr/>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5" name="Rectangle 24">
            <a:extLst>
              <a:ext uri="{FF2B5EF4-FFF2-40B4-BE49-F238E27FC236}">
                <a16:creationId xmlns:a16="http://schemas.microsoft.com/office/drawing/2014/main" id="{49C9CD43-E450-4D73-BFEC-DDCFEB2852F8}"/>
              </a:ext>
            </a:extLst>
          </p:cNvPr>
          <p:cNvSpPr/>
          <p:nvPr/>
        </p:nvSpPr>
        <p:spPr>
          <a:xfrm>
            <a:off x="7038451" y="909772"/>
            <a:ext cx="8292993" cy="1256113"/>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lnSpc>
                <a:spcPct val="150000"/>
              </a:lnSpc>
            </a:pPr>
            <a:r>
              <a:rPr lang="ar-LB" sz="5500" dirty="0">
                <a:solidFill>
                  <a:schemeClr val="bg1"/>
                </a:solidFill>
                <a:latin typeface="Almarai Bold" pitchFamily="2" charset="-78"/>
                <a:ea typeface="Cambria" panose="02040503050406030204" pitchFamily="18" charset="0"/>
                <a:cs typeface="Almarai Bold" pitchFamily="2" charset="-78"/>
              </a:rPr>
              <a:t>لماذا واتساب </a:t>
            </a:r>
            <a:r>
              <a:rPr lang="en-US" sz="5500" dirty="0">
                <a:solidFill>
                  <a:schemeClr val="bg1"/>
                </a:solidFill>
                <a:latin typeface="Almarai Bold" pitchFamily="2" charset="-78"/>
                <a:ea typeface="Cambria" panose="02040503050406030204" pitchFamily="18" charset="0"/>
                <a:cs typeface="Almarai Bold" pitchFamily="2" charset="-78"/>
              </a:rPr>
              <a:t>API</a:t>
            </a:r>
          </a:p>
        </p:txBody>
      </p:sp>
      <p:sp>
        <p:nvSpPr>
          <p:cNvPr id="29" name="Rectangle: Rounded Corners 28">
            <a:extLst>
              <a:ext uri="{FF2B5EF4-FFF2-40B4-BE49-F238E27FC236}">
                <a16:creationId xmlns:a16="http://schemas.microsoft.com/office/drawing/2014/main" id="{0A193536-3DEF-4C2B-AA03-2C34FA1BBCD4}"/>
              </a:ext>
            </a:extLst>
          </p:cNvPr>
          <p:cNvSpPr/>
          <p:nvPr/>
        </p:nvSpPr>
        <p:spPr>
          <a:xfrm>
            <a:off x="11554691" y="4331771"/>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2" name="Graphic 31">
            <a:extLst>
              <a:ext uri="{FF2B5EF4-FFF2-40B4-BE49-F238E27FC236}">
                <a16:creationId xmlns:a16="http://schemas.microsoft.com/office/drawing/2014/main" id="{DC6489C9-1D84-4F48-A822-04C10B9E59E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74456" y="5057052"/>
            <a:ext cx="1143000" cy="1143000"/>
          </a:xfrm>
          <a:prstGeom prst="rect">
            <a:avLst/>
          </a:prstGeom>
        </p:spPr>
      </p:pic>
      <p:sp>
        <p:nvSpPr>
          <p:cNvPr id="23" name="Rectangle 22">
            <a:extLst>
              <a:ext uri="{FF2B5EF4-FFF2-40B4-BE49-F238E27FC236}">
                <a16:creationId xmlns:a16="http://schemas.microsoft.com/office/drawing/2014/main" id="{121055CE-FC8A-4E19-8CA5-FAAA5F74854E}"/>
              </a:ext>
            </a:extLst>
          </p:cNvPr>
          <p:cNvSpPr/>
          <p:nvPr/>
        </p:nvSpPr>
        <p:spPr>
          <a:xfrm>
            <a:off x="11970327" y="4740713"/>
            <a:ext cx="7133910" cy="1815882"/>
          </a:xfrm>
          <a:prstGeom prst="rect">
            <a:avLst/>
          </a:prstGeom>
        </p:spPr>
        <p:txBody>
          <a:bodyPr wrap="square">
            <a:spAutoFit/>
          </a:bodyPr>
          <a:lstStyle/>
          <a:p>
            <a:pPr marL="182880" algn="r" rtl="1"/>
            <a:r>
              <a:rPr lang="ar-EG" sz="2800" dirty="0">
                <a:solidFill>
                  <a:srgbClr val="7030A0"/>
                </a:solidFill>
                <a:latin typeface="Almarai" pitchFamily="2" charset="-78"/>
                <a:ea typeface="Cambria" panose="02040503050406030204" pitchFamily="18" charset="0"/>
                <a:cs typeface="Almarai" pitchFamily="2" charset="-78"/>
              </a:rPr>
              <a:t>كشفت دراسة بيانات الأبعاد أن تسعة من كل عشرة مستهلكين يفضلون استخدام الرسائل للتواصل مع الشركات بدلاً من الانتظار لفترات طويلة عبر المكالمات الهاتفية.</a:t>
            </a:r>
            <a:endParaRPr lang="en-US" sz="2800" dirty="0">
              <a:solidFill>
                <a:srgbClr val="7030A0"/>
              </a:solidFill>
              <a:latin typeface="Almarai" pitchFamily="2" charset="-78"/>
              <a:ea typeface="Cambria" panose="02040503050406030204" pitchFamily="18" charset="0"/>
              <a:cs typeface="Almarai" pitchFamily="2" charset="-78"/>
            </a:endParaRPr>
          </a:p>
        </p:txBody>
      </p:sp>
      <p:sp>
        <p:nvSpPr>
          <p:cNvPr id="18" name="Rectangle: Rounded Corners 17">
            <a:extLst>
              <a:ext uri="{FF2B5EF4-FFF2-40B4-BE49-F238E27FC236}">
                <a16:creationId xmlns:a16="http://schemas.microsoft.com/office/drawing/2014/main" id="{72C8C6AB-3344-C74B-C940-81D5865677EE}"/>
              </a:ext>
            </a:extLst>
          </p:cNvPr>
          <p:cNvSpPr/>
          <p:nvPr/>
        </p:nvSpPr>
        <p:spPr>
          <a:xfrm>
            <a:off x="1257811" y="4331771"/>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19" name="Graphic 18">
            <a:extLst>
              <a:ext uri="{FF2B5EF4-FFF2-40B4-BE49-F238E27FC236}">
                <a16:creationId xmlns:a16="http://schemas.microsoft.com/office/drawing/2014/main" id="{1BED1C8C-B674-0E57-DB34-CBA4F5EE044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77576" y="5057052"/>
            <a:ext cx="1143000" cy="1143000"/>
          </a:xfrm>
          <a:prstGeom prst="rect">
            <a:avLst/>
          </a:prstGeom>
        </p:spPr>
      </p:pic>
      <p:sp>
        <p:nvSpPr>
          <p:cNvPr id="20" name="Rectangle 19">
            <a:extLst>
              <a:ext uri="{FF2B5EF4-FFF2-40B4-BE49-F238E27FC236}">
                <a16:creationId xmlns:a16="http://schemas.microsoft.com/office/drawing/2014/main" id="{EC69D01C-38F4-EE88-CB6B-51B5E2E831CC}"/>
              </a:ext>
            </a:extLst>
          </p:cNvPr>
          <p:cNvSpPr/>
          <p:nvPr/>
        </p:nvSpPr>
        <p:spPr>
          <a:xfrm>
            <a:off x="1673447" y="4843722"/>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إنها قناة اتصال آمنة مع تشفير من طرف إلى طرف ، وبالتالي تصبح المعاملات آمنة وتصبح القناة جديرة بالثقة.</a:t>
            </a:r>
          </a:p>
        </p:txBody>
      </p:sp>
      <p:sp>
        <p:nvSpPr>
          <p:cNvPr id="36" name="Rectangle: Rounded Corners 35">
            <a:extLst>
              <a:ext uri="{FF2B5EF4-FFF2-40B4-BE49-F238E27FC236}">
                <a16:creationId xmlns:a16="http://schemas.microsoft.com/office/drawing/2014/main" id="{334534A1-0BBA-E056-437E-F2375951069D}"/>
              </a:ext>
            </a:extLst>
          </p:cNvPr>
          <p:cNvSpPr/>
          <p:nvPr/>
        </p:nvSpPr>
        <p:spPr>
          <a:xfrm>
            <a:off x="11565263" y="7589829"/>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7" name="Graphic 36">
            <a:extLst>
              <a:ext uri="{FF2B5EF4-FFF2-40B4-BE49-F238E27FC236}">
                <a16:creationId xmlns:a16="http://schemas.microsoft.com/office/drawing/2014/main" id="{39B87158-B933-A7E7-4BBA-B0CCE399DC6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85028" y="8315110"/>
            <a:ext cx="1143000" cy="1143000"/>
          </a:xfrm>
          <a:prstGeom prst="rect">
            <a:avLst/>
          </a:prstGeom>
        </p:spPr>
      </p:pic>
      <p:sp>
        <p:nvSpPr>
          <p:cNvPr id="38" name="Rectangle 37">
            <a:extLst>
              <a:ext uri="{FF2B5EF4-FFF2-40B4-BE49-F238E27FC236}">
                <a16:creationId xmlns:a16="http://schemas.microsoft.com/office/drawing/2014/main" id="{A74D9122-6EB0-A501-FA11-529E62101188}"/>
              </a:ext>
            </a:extLst>
          </p:cNvPr>
          <p:cNvSpPr/>
          <p:nvPr/>
        </p:nvSpPr>
        <p:spPr>
          <a:xfrm>
            <a:off x="11980899" y="8320296"/>
            <a:ext cx="7133910" cy="954107"/>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تمكنك من التواصل مع العملاء لحظيا و على مدار 24 ساعة.</a:t>
            </a:r>
            <a:endParaRPr lang="en-US" sz="2800" dirty="0">
              <a:solidFill>
                <a:srgbClr val="7030A0"/>
              </a:solidFill>
              <a:latin typeface="Almarai" pitchFamily="2" charset="-78"/>
              <a:ea typeface="Cambria" panose="02040503050406030204" pitchFamily="18" charset="0"/>
              <a:cs typeface="Almarai" pitchFamily="2" charset="-78"/>
            </a:endParaRPr>
          </a:p>
        </p:txBody>
      </p:sp>
      <p:sp>
        <p:nvSpPr>
          <p:cNvPr id="40" name="Rectangle: Rounded Corners 39">
            <a:extLst>
              <a:ext uri="{FF2B5EF4-FFF2-40B4-BE49-F238E27FC236}">
                <a16:creationId xmlns:a16="http://schemas.microsoft.com/office/drawing/2014/main" id="{6F156370-DF39-1CC8-045B-ECD0563E4921}"/>
              </a:ext>
            </a:extLst>
          </p:cNvPr>
          <p:cNvSpPr/>
          <p:nvPr/>
        </p:nvSpPr>
        <p:spPr>
          <a:xfrm>
            <a:off x="1268383" y="7589829"/>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41" name="Graphic 40">
            <a:extLst>
              <a:ext uri="{FF2B5EF4-FFF2-40B4-BE49-F238E27FC236}">
                <a16:creationId xmlns:a16="http://schemas.microsoft.com/office/drawing/2014/main" id="{EC43EC34-2FE9-2D19-3483-86D7407A898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88148" y="8315110"/>
            <a:ext cx="1143000" cy="1143000"/>
          </a:xfrm>
          <a:prstGeom prst="rect">
            <a:avLst/>
          </a:prstGeom>
        </p:spPr>
      </p:pic>
      <p:sp>
        <p:nvSpPr>
          <p:cNvPr id="42" name="Rectangle 41">
            <a:extLst>
              <a:ext uri="{FF2B5EF4-FFF2-40B4-BE49-F238E27FC236}">
                <a16:creationId xmlns:a16="http://schemas.microsoft.com/office/drawing/2014/main" id="{681F48E9-ACC7-5C68-E75B-E1E294433A78}"/>
              </a:ext>
            </a:extLst>
          </p:cNvPr>
          <p:cNvSpPr/>
          <p:nvPr/>
        </p:nvSpPr>
        <p:spPr>
          <a:xfrm>
            <a:off x="1684019" y="8101780"/>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لا يوجد وقت انتظار لعملائك. يمكن للمرء أن يتواصل معهم على الفور وبشكل متزامن وغير متزامن ، مما يؤدي إلى تحويل المشاركة</a:t>
            </a:r>
            <a:endParaRPr lang="en-US" sz="2800" dirty="0">
              <a:solidFill>
                <a:srgbClr val="7030A0"/>
              </a:solidFill>
              <a:latin typeface="Almarai" pitchFamily="2" charset="-78"/>
              <a:ea typeface="Cambria" panose="02040503050406030204" pitchFamily="18" charset="0"/>
              <a:cs typeface="Almarai" pitchFamily="2" charset="-78"/>
            </a:endParaRPr>
          </a:p>
        </p:txBody>
      </p:sp>
    </p:spTree>
    <p:extLst>
      <p:ext uri="{BB962C8B-B14F-4D97-AF65-F5344CB8AC3E}">
        <p14:creationId xmlns:p14="http://schemas.microsoft.com/office/powerpoint/2010/main" val="40516101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83166C6-590F-3DFC-5D33-E775DE82AD84}"/>
              </a:ext>
            </a:extLst>
          </p:cNvPr>
          <p:cNvSpPr/>
          <p:nvPr/>
        </p:nvSpPr>
        <p:spPr>
          <a:xfrm>
            <a:off x="0" y="15923"/>
            <a:ext cx="22326600" cy="3051127"/>
          </a:xfrm>
          <a:prstGeom prst="rect">
            <a:avLst/>
          </a:prstGeom>
          <a:solidFill>
            <a:srgbClr val="FA9A50"/>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4" name="Graphic 33">
            <a:extLst>
              <a:ext uri="{FF2B5EF4-FFF2-40B4-BE49-F238E27FC236}">
                <a16:creationId xmlns:a16="http://schemas.microsoft.com/office/drawing/2014/main" id="{D4FD2A3D-CC60-423C-9B28-316141C3DC1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1747999" y="0"/>
            <a:ext cx="538614" cy="13716000"/>
          </a:xfrm>
          <a:prstGeom prst="rect">
            <a:avLst/>
          </a:prstGeom>
        </p:spPr>
      </p:pic>
      <p:sp>
        <p:nvSpPr>
          <p:cNvPr id="35" name="Rectangle 34">
            <a:extLst>
              <a:ext uri="{FF2B5EF4-FFF2-40B4-BE49-F238E27FC236}">
                <a16:creationId xmlns:a16="http://schemas.microsoft.com/office/drawing/2014/main" id="{3E4C5546-B3B0-4416-A207-16D04D308828}"/>
              </a:ext>
            </a:extLst>
          </p:cNvPr>
          <p:cNvSpPr/>
          <p:nvPr/>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7" name="Rectangle 26">
            <a:extLst>
              <a:ext uri="{FF2B5EF4-FFF2-40B4-BE49-F238E27FC236}">
                <a16:creationId xmlns:a16="http://schemas.microsoft.com/office/drawing/2014/main" id="{A8BD1E6E-C291-4A25-9227-0E7120B3FEAF}"/>
              </a:ext>
            </a:extLst>
          </p:cNvPr>
          <p:cNvSpPr/>
          <p:nvPr/>
        </p:nvSpPr>
        <p:spPr>
          <a:xfrm>
            <a:off x="8645151" y="1033654"/>
            <a:ext cx="12112947" cy="1015663"/>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1"/>
            <a:r>
              <a:rPr lang="ar-JO" sz="6000" b="1" dirty="0">
                <a:solidFill>
                  <a:schemeClr val="bg1"/>
                </a:solidFill>
                <a:latin typeface="Almarai Bold" pitchFamily="2" charset="-78"/>
                <a:ea typeface="Cambria" panose="02040503050406030204" pitchFamily="18" charset="0"/>
                <a:cs typeface="Almarai Bold" pitchFamily="2" charset="-78"/>
              </a:rPr>
              <a:t>نوع رسائل الوسائط المستخدمة</a:t>
            </a:r>
            <a:endParaRPr lang="en-US" sz="4000" dirty="0">
              <a:solidFill>
                <a:schemeClr val="bg1"/>
              </a:solidFill>
              <a:latin typeface="Almarai Bold" pitchFamily="2" charset="-78"/>
              <a:ea typeface="Cambria" panose="02040503050406030204" pitchFamily="18" charset="0"/>
              <a:cs typeface="Almarai Bold" pitchFamily="2" charset="-78"/>
            </a:endParaRPr>
          </a:p>
        </p:txBody>
      </p:sp>
      <p:sp>
        <p:nvSpPr>
          <p:cNvPr id="15" name="TextBox 14">
            <a:extLst>
              <a:ext uri="{FF2B5EF4-FFF2-40B4-BE49-F238E27FC236}">
                <a16:creationId xmlns:a16="http://schemas.microsoft.com/office/drawing/2014/main" id="{0424DD0A-F4F8-962B-9211-EE0180A5C9AD}"/>
              </a:ext>
            </a:extLst>
          </p:cNvPr>
          <p:cNvSpPr txBox="1"/>
          <p:nvPr/>
        </p:nvSpPr>
        <p:spPr>
          <a:xfrm>
            <a:off x="9486900" y="4084781"/>
            <a:ext cx="11538758" cy="6555641"/>
          </a:xfrm>
          <a:prstGeom prst="rect">
            <a:avLst/>
          </a:prstGeom>
          <a:noFill/>
        </p:spPr>
        <p:txBody>
          <a:bodyPr wrap="square" rtlCol="0">
            <a:spAutoFit/>
          </a:bodyPr>
          <a:lstStyle/>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نص</a:t>
            </a:r>
          </a:p>
          <a:p>
            <a:pPr marL="457200" indent="-457200" algn="r" rtl="1">
              <a:buFont typeface="Wingdings" panose="05000000000000000000" pitchFamily="2" charset="2"/>
              <a:buChar char="§"/>
            </a:pPr>
            <a:endParaRPr lang="ar-JO" sz="350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تسجيل صوتي</a:t>
            </a:r>
          </a:p>
          <a:p>
            <a:pPr marL="457200" indent="-457200" algn="r" rtl="1">
              <a:buFont typeface="Wingdings" panose="05000000000000000000" pitchFamily="2" charset="2"/>
              <a:buChar char="§"/>
            </a:pPr>
            <a:endParaRPr lang="ar-JO" sz="350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تسجيل فيديو</a:t>
            </a:r>
          </a:p>
          <a:p>
            <a:pPr marL="457200" indent="-457200" algn="r" rtl="1">
              <a:buFont typeface="Wingdings" panose="05000000000000000000" pitchFamily="2" charset="2"/>
              <a:buChar char="§"/>
            </a:pPr>
            <a:endParaRPr lang="ar-JO" sz="350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صورة</a:t>
            </a:r>
          </a:p>
          <a:p>
            <a:pPr marL="457200" indent="-457200" algn="r" rtl="1">
              <a:buFont typeface="Wingdings" panose="05000000000000000000" pitchFamily="2" charset="2"/>
              <a:buChar char="§"/>
            </a:pPr>
            <a:endParaRPr lang="ar-JO" sz="350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ملفات </a:t>
            </a:r>
            <a:r>
              <a:rPr lang="en-US" sz="3500" b="0" i="0" u="none" strike="noStrike" baseline="0" dirty="0">
                <a:solidFill>
                  <a:srgbClr val="7030A0"/>
                </a:solidFill>
                <a:latin typeface="Almarai" pitchFamily="2" charset="-78"/>
                <a:cs typeface="Almarai" pitchFamily="2" charset="-78"/>
              </a:rPr>
              <a:t>PDF , WORD , PPT)</a:t>
            </a:r>
            <a:r>
              <a:rPr lang="ar-JO" sz="3500" b="0" i="0" u="none" strike="noStrike" baseline="0" dirty="0">
                <a:solidFill>
                  <a:srgbClr val="7030A0"/>
                </a:solidFill>
                <a:latin typeface="Almarai" pitchFamily="2" charset="-78"/>
                <a:cs typeface="Almarai" pitchFamily="2" charset="-78"/>
              </a:rPr>
              <a:t>)</a:t>
            </a:r>
            <a:endParaRPr lang="en-US" sz="3500" b="0" i="0" u="none" strike="noStrike" baseline="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endParaRPr lang="en-US" sz="3500" b="0" i="0" u="none" strike="noStrike" baseline="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يمكن ارسال خليط ما بين الوسائط ونص لتوضيح ما تحويه الملفات للمستخدم</a:t>
            </a:r>
          </a:p>
        </p:txBody>
      </p:sp>
      <p:pic>
        <p:nvPicPr>
          <p:cNvPr id="6" name="Picture 5">
            <a:extLst>
              <a:ext uri="{FF2B5EF4-FFF2-40B4-BE49-F238E27FC236}">
                <a16:creationId xmlns:a16="http://schemas.microsoft.com/office/drawing/2014/main" id="{8729C762-72A2-49CC-1605-30D39BCC4C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67052" y="5194500"/>
            <a:ext cx="4952848" cy="6526409"/>
          </a:xfrm>
          <a:prstGeom prst="rect">
            <a:avLst/>
          </a:prstGeom>
        </p:spPr>
      </p:pic>
    </p:spTree>
    <p:extLst>
      <p:ext uri="{BB962C8B-B14F-4D97-AF65-F5344CB8AC3E}">
        <p14:creationId xmlns:p14="http://schemas.microsoft.com/office/powerpoint/2010/main" val="248465957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square">
        <a:spAutoFit/>
      </a:bodyPr>
      <a:lstStyle>
        <a:defPPr algn="ctr">
          <a:defRPr sz="35000" dirty="0" smtClean="0">
            <a:solidFill>
              <a:srgbClr val="CF3F2B"/>
            </a:solidFill>
            <a:latin typeface="Aldhabi" panose="01000000000000000000" pitchFamily="2" charset="-78"/>
            <a:ea typeface="Cambria" panose="02040503050406030204" pitchFamily="18" charset="0"/>
            <a:cs typeface="Aldhabi" panose="01000000000000000000" pitchFamily="2" charset="-78"/>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13350</TotalTime>
  <Words>763</Words>
  <Application>Microsoft Office PowerPoint</Application>
  <PresentationFormat>Custom</PresentationFormat>
  <Paragraphs>107</Paragraphs>
  <Slides>14</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14</vt:i4>
      </vt:variant>
    </vt:vector>
  </HeadingPairs>
  <TitlesOfParts>
    <vt:vector size="25" baseType="lpstr">
      <vt:lpstr>Aldhabi</vt:lpstr>
      <vt:lpstr>Almarai</vt:lpstr>
      <vt:lpstr>Almarai Bold</vt:lpstr>
      <vt:lpstr>Arial</vt:lpstr>
      <vt:lpstr>Calibri</vt:lpstr>
      <vt:lpstr>Calibri Light</vt:lpstr>
      <vt:lpstr>DIN NEXT™ ARABIC BOLD</vt:lpstr>
      <vt:lpstr>DIN NEXT™ ARABIC REGULAR</vt:lpstr>
      <vt:lpstr>Poppins</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الربط الخارجي</vt:lpstr>
      <vt:lpstr>الأمان والسرية</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Anas</dc:creator>
  <cp:lastModifiedBy>Ahmad Warasneh</cp:lastModifiedBy>
  <cp:revision>589</cp:revision>
  <dcterms:created xsi:type="dcterms:W3CDTF">2020-07-20T06:42:50Z</dcterms:created>
  <dcterms:modified xsi:type="dcterms:W3CDTF">2024-08-15T09:36:54Z</dcterms:modified>
</cp:coreProperties>
</file>