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478" r:id="rId2"/>
    <p:sldId id="496" r:id="rId3"/>
    <p:sldId id="487" r:id="rId4"/>
    <p:sldId id="490" r:id="rId5"/>
    <p:sldId id="498" r:id="rId6"/>
    <p:sldId id="492" r:id="rId7"/>
    <p:sldId id="358" r:id="rId8"/>
    <p:sldId id="429" r:id="rId9"/>
    <p:sldId id="389" r:id="rId10"/>
    <p:sldId id="495" r:id="rId11"/>
    <p:sldId id="425" r:id="rId12"/>
    <p:sldId id="394" r:id="rId13"/>
    <p:sldId id="262" r:id="rId14"/>
    <p:sldId id="263" r:id="rId15"/>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8"/>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8/15/2024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8/15/2024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الغرفة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الغرفة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التجارية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77035" y="4356847"/>
            <a:ext cx="7458636" cy="583022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الشركة]،</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ندعوكم لحضور معرض [اسم الحدث] الذي سيعقد في [المكان] بتاريخ [التاريخ].</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 لمزيد من المعلومات أو للتسجيل، يرجى التواصل معنا.</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الغرفة </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اشعار  تجديد التراخيص والاشتراكات </a:t>
            </a:r>
            <a:r>
              <a:rPr lang="ar-JO" sz="3300" dirty="0">
                <a:solidFill>
                  <a:srgbClr val="2C599D"/>
                </a:solidFill>
                <a:latin typeface="Almarai" pitchFamily="2" charset="-78"/>
                <a:cs typeface="Almarai" pitchFamily="2" charset="-78"/>
              </a:rPr>
              <a:t>أو مواعيد المراجعات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الشركة]،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تم تحديد موعد لمراجعتك مع [اسم الموظف أو القسم] في [التاريخ] الساعة [الوقت].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تأكيد حضورك أو التواصل معنا لتغيير الموعد.</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الغرفة</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تجديد التراخيص والاشتراكات</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125684" y="7272565"/>
            <a:ext cx="5394291"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مواعيد  المراجعات</a:t>
            </a:r>
          </a:p>
        </p:txBody>
      </p:sp>
      <p:sp>
        <p:nvSpPr>
          <p:cNvPr id="13" name="Content Placeholder 4">
            <a:extLst>
              <a:ext uri="{FF2B5EF4-FFF2-40B4-BE49-F238E27FC236}">
                <a16:creationId xmlns:a16="http://schemas.microsoft.com/office/drawing/2014/main" id="{54CFE48D-30DE-40FB-9DCD-0FA778882C6D}"/>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الشركة]،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نود تذكيركم بأن موعد تجديد ترخيصكم التجاري سيحل في [التاريخ].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يرجى القيام بالتجديد لتجنب أي غرامات.</a:t>
            </a:r>
          </a:p>
          <a:p>
            <a:pPr algn="r" rtl="1">
              <a:defRPr/>
            </a:pPr>
            <a:endParaRPr lang="ar-JO" sz="2400" dirty="0">
              <a:solidFill>
                <a:srgbClr val="2C599D"/>
              </a:solidFill>
              <a:latin typeface="Almarai" pitchFamily="2" charset="-78"/>
              <a:cs typeface="Almarai" pitchFamily="2" charset="-78"/>
            </a:endParaRP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الغرفة</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مواعيد الدفع او تعليمات حول المعاملات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572640" y="4002751"/>
            <a:ext cx="511269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612471" y="1343411"/>
            <a:ext cx="8420719" cy="502332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53767" y="8047624"/>
            <a:ext cx="8338127" cy="4837624"/>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78086" y="8319247"/>
            <a:ext cx="7289489" cy="39696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الشركة]،</a:t>
            </a:r>
            <a:endParaRPr lang="en-GB" sz="2400" dirty="0">
              <a:solidFill>
                <a:srgbClr val="2C599D"/>
              </a:solidFill>
              <a:latin typeface="Almarai" pitchFamily="2" charset="-78"/>
              <a:cs typeface="Almarai" pitchFamily="2" charset="-78"/>
            </a:endParaRPr>
          </a:p>
          <a:p>
            <a:pPr algn="r" rtl="1">
              <a:defRPr/>
            </a:pPr>
            <a:endParaRPr lang="en-GB"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نود إعلامكم بأن تقرير الغرفة التجارية الاقتصادي لشهر [الشهر] متاح الآن.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للاطلاع على التقرير الكامل، يرجى زيارة موقعنا الإلكتروني.</a:t>
            </a:r>
          </a:p>
          <a:p>
            <a:pPr algn="r" rtl="1">
              <a:defRPr/>
            </a:pPr>
            <a:endParaRPr lang="en-GB" sz="2400" dirty="0">
              <a:solidFill>
                <a:srgbClr val="2C599D"/>
              </a:solidFill>
              <a:highlight>
                <a:srgbClr val="FFFF00"/>
              </a:highlight>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الغرفة </a:t>
            </a:r>
          </a:p>
          <a:p>
            <a:pPr algn="r" rtl="1">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078966" y="1840259"/>
            <a:ext cx="7487728" cy="402962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الشركة]،</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تذكيرك بأن موعد دفع رسوم [نوع الرسوم] سيكون في [التاريخ]. </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القيام بالدفع لتجنب أي غرامات إضافية.</a:t>
            </a:r>
            <a:endParaRPr lang="en-GB" sz="2400" dirty="0">
              <a:solidFill>
                <a:srgbClr val="2C599D"/>
              </a:solidFill>
              <a:latin typeface="Almarai" pitchFamily="2" charset="-78"/>
              <a:cs typeface="Almarai" pitchFamily="2" charset="-78"/>
            </a:endParaRPr>
          </a:p>
          <a:p>
            <a:pPr algn="r" rtl="1">
              <a:lnSpc>
                <a:spcPct val="100000"/>
              </a:lnSpc>
              <a:defRPr/>
            </a:pPr>
            <a:endParaRPr lang="en-GB" sz="2400" dirty="0">
              <a:solidFill>
                <a:srgbClr val="2C599D"/>
              </a:solidFill>
              <a:highlight>
                <a:srgbClr val="FFFF00"/>
              </a:highlight>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الغرفة </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2312894" y="620817"/>
            <a:ext cx="6633882"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مواعيد دفع الرسوم والضرائب</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2528132" y="6886045"/>
            <a:ext cx="6589396"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200" b="1" dirty="0">
                <a:solidFill>
                  <a:srgbClr val="7030A0"/>
                </a:solidFill>
                <a:latin typeface="Almarai Bold" pitchFamily="2" charset="-78"/>
                <a:cs typeface="Almarai Bold" pitchFamily="2" charset="-78"/>
              </a:rPr>
              <a:t>الإحصائيات والتقارير الاقتصادية</a:t>
            </a:r>
            <a:endParaRPr lang="en-US" sz="32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429592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الحكومي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570464"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الغرفة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chamber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4187848"/>
            <a:ext cx="8518225" cy="845238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الاستفسارات العامة</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شهادة الاشتراك</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التحقق من الوثائق</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تجديد الإشتراك</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تتبع حالة الطلب</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الإستعلام عن رقم العضوية</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100" name="Group 99">
            <a:extLst>
              <a:ext uri="{FF2B5EF4-FFF2-40B4-BE49-F238E27FC236}">
                <a16:creationId xmlns:a16="http://schemas.microsoft.com/office/drawing/2014/main" id="{B452A6A2-3C2D-4DB3-8BC5-04CE85BBDED1}"/>
              </a:ext>
            </a:extLst>
          </p:cNvPr>
          <p:cNvGrpSpPr/>
          <p:nvPr/>
        </p:nvGrpSpPr>
        <p:grpSpPr>
          <a:xfrm>
            <a:off x="2110986" y="9995668"/>
            <a:ext cx="7477753" cy="425547"/>
            <a:chOff x="1908625" y="9692155"/>
            <a:chExt cx="7477753" cy="425547"/>
          </a:xfrm>
        </p:grpSpPr>
        <p:sp>
          <p:nvSpPr>
            <p:cNvPr id="101" name="Content Placeholder 4">
              <a:extLst>
                <a:ext uri="{FF2B5EF4-FFF2-40B4-BE49-F238E27FC236}">
                  <a16:creationId xmlns:a16="http://schemas.microsoft.com/office/drawing/2014/main" id="{7300EB0E-F502-484E-9EC0-38C5165C1834}"/>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الإستعلام عن منتسب</a:t>
              </a:r>
            </a:p>
          </p:txBody>
        </p:sp>
        <p:pic>
          <p:nvPicPr>
            <p:cNvPr id="102" name="Picture 101">
              <a:extLst>
                <a:ext uri="{FF2B5EF4-FFF2-40B4-BE49-F238E27FC236}">
                  <a16:creationId xmlns:a16="http://schemas.microsoft.com/office/drawing/2014/main" id="{67F491E4-DC8E-48EE-9E74-3ECC84BF2D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2905481" y="11489684"/>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grpSp>
        <p:nvGrpSpPr>
          <p:cNvPr id="37" name="Group 36">
            <a:extLst>
              <a:ext uri="{FF2B5EF4-FFF2-40B4-BE49-F238E27FC236}">
                <a16:creationId xmlns:a16="http://schemas.microsoft.com/office/drawing/2014/main" id="{486F7B1E-0314-4F9D-8320-924DA14ECEE1}"/>
              </a:ext>
            </a:extLst>
          </p:cNvPr>
          <p:cNvGrpSpPr/>
          <p:nvPr/>
        </p:nvGrpSpPr>
        <p:grpSpPr>
          <a:xfrm>
            <a:off x="2140891" y="10679798"/>
            <a:ext cx="7477753" cy="425547"/>
            <a:chOff x="1908625" y="9692155"/>
            <a:chExt cx="7477753" cy="425547"/>
          </a:xfrm>
        </p:grpSpPr>
        <p:sp>
          <p:nvSpPr>
            <p:cNvPr id="38" name="Content Placeholder 4">
              <a:extLst>
                <a:ext uri="{FF2B5EF4-FFF2-40B4-BE49-F238E27FC236}">
                  <a16:creationId xmlns:a16="http://schemas.microsoft.com/office/drawing/2014/main" id="{B12A4F34-0032-40B3-8203-470BACC65E18}"/>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تحديث البيانات</a:t>
              </a:r>
            </a:p>
          </p:txBody>
        </p:sp>
        <p:pic>
          <p:nvPicPr>
            <p:cNvPr id="39" name="Picture 38">
              <a:extLst>
                <a:ext uri="{FF2B5EF4-FFF2-40B4-BE49-F238E27FC236}">
                  <a16:creationId xmlns:a16="http://schemas.microsoft.com/office/drawing/2014/main" id="{07D8218A-AAFD-4E2E-AD31-F8E80336F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spTree>
    <p:extLst>
      <p:ext uri="{BB962C8B-B14F-4D97-AF65-F5344CB8AC3E}">
        <p14:creationId xmlns:p14="http://schemas.microsoft.com/office/powerpoint/2010/main" val="2105232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14801</TotalTime>
  <Words>780</Words>
  <Application>Microsoft Office PowerPoint</Application>
  <PresentationFormat>Custom</PresentationFormat>
  <Paragraphs>113</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631</cp:revision>
  <dcterms:created xsi:type="dcterms:W3CDTF">2020-07-20T06:42:50Z</dcterms:created>
  <dcterms:modified xsi:type="dcterms:W3CDTF">2024-08-15T09:36:27Z</dcterms:modified>
</cp:coreProperties>
</file>