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478" r:id="rId2"/>
    <p:sldId id="496" r:id="rId3"/>
    <p:sldId id="487" r:id="rId4"/>
    <p:sldId id="490" r:id="rId5"/>
    <p:sldId id="498" r:id="rId6"/>
    <p:sldId id="494" r:id="rId7"/>
    <p:sldId id="492" r:id="rId8"/>
    <p:sldId id="358" r:id="rId9"/>
    <p:sldId id="429" r:id="rId10"/>
    <p:sldId id="389" r:id="rId11"/>
    <p:sldId id="495" r:id="rId12"/>
    <p:sldId id="425" r:id="rId13"/>
    <p:sldId id="394" r:id="rId14"/>
    <p:sldId id="262" r:id="rId15"/>
    <p:sldId id="263" r:id="rId16"/>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8"/>
            <p14:sldId id="494"/>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8/29/2024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8/29/2024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الشركة</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الشركة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955605"/>
            <a:ext cx="5619296"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العروض الترويجية: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380892" y="4530525"/>
            <a:ext cx="6853886"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العميل]،</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استفد الآن من عرض خاص لشحن مجاني على جميع الطلبات التي تزيد عن [المبلغ]!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تواصل معنا لمعرفة المزيد.</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الشركة</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تحديث حالة الشحنة </a:t>
            </a:r>
            <a:r>
              <a:rPr lang="ar-JO" sz="3300" dirty="0">
                <a:solidFill>
                  <a:srgbClr val="2C599D"/>
                </a:solidFill>
                <a:latin typeface="Almarai" pitchFamily="2" charset="-78"/>
                <a:cs typeface="Almarai" pitchFamily="2" charset="-78"/>
              </a:rPr>
              <a:t>أو استلامها</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العميل]،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لقد تم استلام طلبك رقم [رقم الطلب] وهو الآن قيد الشحن.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سنقوم بتزويدك بمزيد من المعلومات عند تحديث حالة الشحنة.</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إخطار بتحديث حالة الشحنة</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203323" y="7244155"/>
            <a:ext cx="5239015"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تأكيد استلام الطلب وشحنه</a:t>
            </a:r>
          </a:p>
        </p:txBody>
      </p:sp>
      <p:sp>
        <p:nvSpPr>
          <p:cNvPr id="13" name="Content Placeholder 4">
            <a:extLst>
              <a:ext uri="{FF2B5EF4-FFF2-40B4-BE49-F238E27FC236}">
                <a16:creationId xmlns:a16="http://schemas.microsoft.com/office/drawing/2014/main" id="{54CFE48D-30DE-40FB-9DCD-0FA778882C6D}"/>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3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شحنتك رقم [رقم الشحنة] قد تم شحنها وستصل قريبًا.</a:t>
            </a:r>
          </a:p>
          <a:p>
            <a:pPr algn="r" rtl="1">
              <a:defRPr/>
            </a:pPr>
            <a:endParaRPr lang="ar-JO" sz="23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يمكنك تتبعها باستخدام الرابط التالي: [رابط التتبع].</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a:t>
            </a:r>
            <a:r>
              <a:rPr lang="ar-JO" sz="3300">
                <a:solidFill>
                  <a:srgbClr val="2C599D"/>
                </a:solidFill>
                <a:latin typeface="Almarai" pitchFamily="2" charset="-78"/>
                <a:cs typeface="Almarai" pitchFamily="2" charset="-78"/>
              </a:rPr>
              <a:t>بالاجابة كالوصول </a:t>
            </a:r>
            <a:r>
              <a:rPr lang="ar-JO" sz="3300" dirty="0">
                <a:solidFill>
                  <a:srgbClr val="2C599D"/>
                </a:solidFill>
                <a:latin typeface="Almarai" pitchFamily="2" charset="-78"/>
                <a:cs typeface="Almarai" pitchFamily="2" charset="-78"/>
              </a:rPr>
              <a:t>المتوقع أو تأخر الشحنة</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572640" y="4002751"/>
            <a:ext cx="511269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612471" y="1343411"/>
            <a:ext cx="8420719" cy="502332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53767" y="8047624"/>
            <a:ext cx="8338127" cy="4837624"/>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78086" y="8319247"/>
            <a:ext cx="7289489" cy="39696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نود إعلامك بأن شحنتك رقم [رقم الشحنة] قد تأخرت بسبب [سبب التأخير].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سيتم تحديثك بالتفاصيل الجديدة قريبًا. هل ترغب في الاتصال بخدمة العملاء؟</a:t>
            </a:r>
          </a:p>
          <a:p>
            <a:pPr algn="r" rtl="1">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78966" y="1840259"/>
            <a:ext cx="7487728" cy="402962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العميل]،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شحنتك رقم [رقم الشحنة] سيتم تسليمها اليوم بين الساعة [الوقت] و[الوقت].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التأكد من تواجدك في العنوان المحدد.</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إشعار بالوصول المتوقع</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6874814"/>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إشعار عند تأخر الشحنة</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2429592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لاستطلاع رضا العميل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84557"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grpSp>
        <p:nvGrpSpPr>
          <p:cNvPr id="4" name="Group 3">
            <a:extLst>
              <a:ext uri="{FF2B5EF4-FFF2-40B4-BE49-F238E27FC236}">
                <a16:creationId xmlns:a16="http://schemas.microsoft.com/office/drawing/2014/main" id="{23380DDC-E5A1-2914-2239-8B885CCDA6F0}"/>
              </a:ext>
            </a:extLst>
          </p:cNvPr>
          <p:cNvGrpSpPr/>
          <p:nvPr/>
        </p:nvGrpSpPr>
        <p:grpSpPr>
          <a:xfrm>
            <a:off x="1403230" y="3470719"/>
            <a:ext cx="8839199" cy="4661876"/>
            <a:chOff x="1488141" y="7554317"/>
            <a:chExt cx="8839199" cy="4661876"/>
          </a:xfrm>
        </p:grpSpPr>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488141" y="7554317"/>
              <a:ext cx="8839199" cy="4661876"/>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488141" y="7818045"/>
              <a:ext cx="8229600" cy="398289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لاستخدامك خدماتنا. كيف كانت تجربتك؟</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نرجو تقييم الخدمة عبر هذا الرابط: [رابط الاستبيان].</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grpSp>
      <p:sp>
        <p:nvSpPr>
          <p:cNvPr id="16" name="Title 1">
            <a:extLst>
              <a:ext uri="{FF2B5EF4-FFF2-40B4-BE49-F238E27FC236}">
                <a16:creationId xmlns:a16="http://schemas.microsoft.com/office/drawing/2014/main" id="{01989DF3-CEC7-23DC-F1EE-D573CED013EF}"/>
              </a:ext>
            </a:extLst>
          </p:cNvPr>
          <p:cNvSpPr txBox="1">
            <a:spLocks/>
          </p:cNvSpPr>
          <p:nvPr/>
        </p:nvSpPr>
        <p:spPr>
          <a:xfrm>
            <a:off x="2606212" y="1147413"/>
            <a:ext cx="6433236"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000" b="1" dirty="0">
                <a:solidFill>
                  <a:srgbClr val="7030A0"/>
                </a:solidFill>
                <a:latin typeface="Almarai Bold" pitchFamily="2" charset="-78"/>
                <a:cs typeface="Almarai Bold" pitchFamily="2" charset="-78"/>
              </a:rPr>
              <a:t>استبيانات لقياس رضا العملاء</a:t>
            </a:r>
          </a:p>
        </p:txBody>
      </p:sp>
    </p:spTree>
    <p:extLst>
      <p:ext uri="{BB962C8B-B14F-4D97-AF65-F5344CB8AC3E}">
        <p14:creationId xmlns:p14="http://schemas.microsoft.com/office/powerpoint/2010/main" val="3742293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اللوجستي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991916" y="859951"/>
            <a:ext cx="7570464" cy="168282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الشركة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Company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431985" y="4187847"/>
            <a:ext cx="8638995" cy="882497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تأكيد استلام الطلب وشحنه</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تتبع الشحنة في الوقت الفعلي</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الوصول المتوقع</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طلب معلومات إضافية حول الشحنة</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الاستبيانات وقياس رضا العملاء</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30153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العروض الترويجية والشحن المجاني</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100" name="Group 99">
            <a:extLst>
              <a:ext uri="{FF2B5EF4-FFF2-40B4-BE49-F238E27FC236}">
                <a16:creationId xmlns:a16="http://schemas.microsoft.com/office/drawing/2014/main" id="{B452A6A2-3C2D-4DB3-8BC5-04CE85BBDED1}"/>
              </a:ext>
            </a:extLst>
          </p:cNvPr>
          <p:cNvGrpSpPr/>
          <p:nvPr/>
        </p:nvGrpSpPr>
        <p:grpSpPr>
          <a:xfrm>
            <a:off x="2110986" y="9995668"/>
            <a:ext cx="7477753" cy="425547"/>
            <a:chOff x="1908625" y="9692155"/>
            <a:chExt cx="7477753" cy="425547"/>
          </a:xfrm>
        </p:grpSpPr>
        <p:sp>
          <p:nvSpPr>
            <p:cNvPr id="101" name="Content Placeholder 4">
              <a:extLst>
                <a:ext uri="{FF2B5EF4-FFF2-40B4-BE49-F238E27FC236}">
                  <a16:creationId xmlns:a16="http://schemas.microsoft.com/office/drawing/2014/main" id="{7300EB0E-F502-484E-9EC0-38C5165C1834}"/>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7 الشكاوى والمشاكل</a:t>
              </a:r>
            </a:p>
          </p:txBody>
        </p:sp>
        <p:pic>
          <p:nvPicPr>
            <p:cNvPr id="102" name="Picture 101">
              <a:extLst>
                <a:ext uri="{FF2B5EF4-FFF2-40B4-BE49-F238E27FC236}">
                  <a16:creationId xmlns:a16="http://schemas.microsoft.com/office/drawing/2014/main" id="{67F491E4-DC8E-48EE-9E74-3ECC84BF2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103" name="Group 102">
            <a:extLst>
              <a:ext uri="{FF2B5EF4-FFF2-40B4-BE49-F238E27FC236}">
                <a16:creationId xmlns:a16="http://schemas.microsoft.com/office/drawing/2014/main" id="{ED8B7989-DCC6-43D5-9CE0-3FE31FF0B077}"/>
              </a:ext>
            </a:extLst>
          </p:cNvPr>
          <p:cNvGrpSpPr/>
          <p:nvPr/>
        </p:nvGrpSpPr>
        <p:grpSpPr>
          <a:xfrm>
            <a:off x="2110986" y="10639721"/>
            <a:ext cx="7477753" cy="464944"/>
            <a:chOff x="1908625" y="10440963"/>
            <a:chExt cx="7477753" cy="464944"/>
          </a:xfrm>
        </p:grpSpPr>
        <p:sp>
          <p:nvSpPr>
            <p:cNvPr id="104" name="Content Placeholder 4">
              <a:extLst>
                <a:ext uri="{FF2B5EF4-FFF2-40B4-BE49-F238E27FC236}">
                  <a16:creationId xmlns:a16="http://schemas.microsoft.com/office/drawing/2014/main" id="{577D6FE9-8703-4E68-B28E-6654F102D2C7}"/>
                </a:ext>
              </a:extLst>
            </p:cNvPr>
            <p:cNvSpPr txBox="1">
              <a:spLocks/>
            </p:cNvSpPr>
            <p:nvPr/>
          </p:nvSpPr>
          <p:spPr>
            <a:xfrm>
              <a:off x="2822405" y="10440963"/>
              <a:ext cx="6563973" cy="46494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خدمة العملاء والاستفسارات</a:t>
              </a:r>
            </a:p>
          </p:txBody>
        </p:sp>
        <p:pic>
          <p:nvPicPr>
            <p:cNvPr id="105" name="Picture 104">
              <a:extLst>
                <a:ext uri="{FF2B5EF4-FFF2-40B4-BE49-F238E27FC236}">
                  <a16:creationId xmlns:a16="http://schemas.microsoft.com/office/drawing/2014/main" id="{36092CC4-2517-4B2D-BF65-5FE9F7DEA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0460662"/>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3110547" y="11604533"/>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spTree>
    <p:extLst>
      <p:ext uri="{BB962C8B-B14F-4D97-AF65-F5344CB8AC3E}">
        <p14:creationId xmlns:p14="http://schemas.microsoft.com/office/powerpoint/2010/main" val="2105232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14681</TotalTime>
  <Words>862</Words>
  <Application>Microsoft Office PowerPoint</Application>
  <PresentationFormat>Custom</PresentationFormat>
  <Paragraphs>123</Paragraphs>
  <Slides>15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617</cp:revision>
  <dcterms:created xsi:type="dcterms:W3CDTF">2020-07-20T06:42:50Z</dcterms:created>
  <dcterms:modified xsi:type="dcterms:W3CDTF">2024-08-29T08:32:36Z</dcterms:modified>
</cp:coreProperties>
</file>