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374" r:id="rId3"/>
    <p:sldId id="392" r:id="rId4"/>
    <p:sldId id="378" r:id="rId5"/>
    <p:sldId id="376" r:id="rId6"/>
    <p:sldId id="377" r:id="rId7"/>
    <p:sldId id="393" r:id="rId8"/>
    <p:sldId id="383" r:id="rId9"/>
    <p:sldId id="390" r:id="rId10"/>
    <p:sldId id="388" r:id="rId11"/>
    <p:sldId id="379" r:id="rId12"/>
    <p:sldId id="380" r:id="rId13"/>
    <p:sldId id="385" r:id="rId14"/>
    <p:sldId id="381" r:id="rId15"/>
    <p:sldId id="382" r:id="rId16"/>
    <p:sldId id="394" r:id="rId17"/>
    <p:sldId id="386" r:id="rId18"/>
    <p:sldId id="395" r:id="rId19"/>
    <p:sldId id="389" r:id="rId20"/>
  </p:sldIdLst>
  <p:sldSz cx="223266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hammad Hudaib" initials="MH" lastIdx="1" clrIdx="0">
    <p:extLst>
      <p:ext uri="{19B8F6BF-5375-455C-9EA6-DF929625EA0E}">
        <p15:presenceInfo xmlns:p15="http://schemas.microsoft.com/office/powerpoint/2012/main" userId="S::m.hdaib@mobily.ws::85ddcbcc-c942-40e9-a2ca-6a65c3068f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2554"/>
    <a:srgbClr val="7F9DD3"/>
    <a:srgbClr val="F98124"/>
    <a:srgbClr val="FF512C"/>
    <a:srgbClr val="FF512B"/>
    <a:srgbClr val="FDE7D5"/>
    <a:srgbClr val="FEF8F6"/>
    <a:srgbClr val="FBE9E6"/>
    <a:srgbClr val="E8EDF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6" autoAdjust="0"/>
    <p:restoredTop sz="96374" autoAdjust="0"/>
  </p:normalViewPr>
  <p:slideViewPr>
    <p:cSldViewPr snapToGrid="0">
      <p:cViewPr varScale="1">
        <p:scale>
          <a:sx n="56" d="100"/>
          <a:sy n="56" d="100"/>
        </p:scale>
        <p:origin x="66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C9A18A-9BD0-470C-BFB3-2DDFD967084E}" type="datetimeFigureOut">
              <a:rPr lang="en-US" smtClean="0"/>
              <a:t>1/2/2024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1143000"/>
            <a:ext cx="50228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2801E5-5E40-4458-9907-659510E05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598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730045" rtl="0" eaLnBrk="1" latinLnBrk="0" hangingPunct="1">
      <a:defRPr sz="2270" kern="1200">
        <a:solidFill>
          <a:schemeClr val="tx1"/>
        </a:solidFill>
        <a:latin typeface="+mn-lt"/>
        <a:ea typeface="+mn-ea"/>
        <a:cs typeface="+mn-cs"/>
      </a:defRPr>
    </a:lvl1pPr>
    <a:lvl2pPr marL="865022" algn="l" defTabSz="1730045" rtl="0" eaLnBrk="1" latinLnBrk="0" hangingPunct="1">
      <a:defRPr sz="2270" kern="1200">
        <a:solidFill>
          <a:schemeClr val="tx1"/>
        </a:solidFill>
        <a:latin typeface="+mn-lt"/>
        <a:ea typeface="+mn-ea"/>
        <a:cs typeface="+mn-cs"/>
      </a:defRPr>
    </a:lvl2pPr>
    <a:lvl3pPr marL="1730045" algn="l" defTabSz="1730045" rtl="0" eaLnBrk="1" latinLnBrk="0" hangingPunct="1">
      <a:defRPr sz="2270" kern="1200">
        <a:solidFill>
          <a:schemeClr val="tx1"/>
        </a:solidFill>
        <a:latin typeface="+mn-lt"/>
        <a:ea typeface="+mn-ea"/>
        <a:cs typeface="+mn-cs"/>
      </a:defRPr>
    </a:lvl3pPr>
    <a:lvl4pPr marL="2595067" algn="l" defTabSz="1730045" rtl="0" eaLnBrk="1" latinLnBrk="0" hangingPunct="1">
      <a:defRPr sz="2270" kern="1200">
        <a:solidFill>
          <a:schemeClr val="tx1"/>
        </a:solidFill>
        <a:latin typeface="+mn-lt"/>
        <a:ea typeface="+mn-ea"/>
        <a:cs typeface="+mn-cs"/>
      </a:defRPr>
    </a:lvl4pPr>
    <a:lvl5pPr marL="3460090" algn="l" defTabSz="1730045" rtl="0" eaLnBrk="1" latinLnBrk="0" hangingPunct="1">
      <a:defRPr sz="2270" kern="1200">
        <a:solidFill>
          <a:schemeClr val="tx1"/>
        </a:solidFill>
        <a:latin typeface="+mn-lt"/>
        <a:ea typeface="+mn-ea"/>
        <a:cs typeface="+mn-cs"/>
      </a:defRPr>
    </a:lvl5pPr>
    <a:lvl6pPr marL="4325112" algn="l" defTabSz="1730045" rtl="0" eaLnBrk="1" latinLnBrk="0" hangingPunct="1">
      <a:defRPr sz="2270" kern="1200">
        <a:solidFill>
          <a:schemeClr val="tx1"/>
        </a:solidFill>
        <a:latin typeface="+mn-lt"/>
        <a:ea typeface="+mn-ea"/>
        <a:cs typeface="+mn-cs"/>
      </a:defRPr>
    </a:lvl6pPr>
    <a:lvl7pPr marL="5190134" algn="l" defTabSz="1730045" rtl="0" eaLnBrk="1" latinLnBrk="0" hangingPunct="1">
      <a:defRPr sz="2270" kern="1200">
        <a:solidFill>
          <a:schemeClr val="tx1"/>
        </a:solidFill>
        <a:latin typeface="+mn-lt"/>
        <a:ea typeface="+mn-ea"/>
        <a:cs typeface="+mn-cs"/>
      </a:defRPr>
    </a:lvl7pPr>
    <a:lvl8pPr marL="6055157" algn="l" defTabSz="1730045" rtl="0" eaLnBrk="1" latinLnBrk="0" hangingPunct="1">
      <a:defRPr sz="2270" kern="1200">
        <a:solidFill>
          <a:schemeClr val="tx1"/>
        </a:solidFill>
        <a:latin typeface="+mn-lt"/>
        <a:ea typeface="+mn-ea"/>
        <a:cs typeface="+mn-cs"/>
      </a:defRPr>
    </a:lvl8pPr>
    <a:lvl9pPr marL="6920179" algn="l" defTabSz="1730045" rtl="0" eaLnBrk="1" latinLnBrk="0" hangingPunct="1">
      <a:defRPr sz="227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90825" y="2244726"/>
            <a:ext cx="16744950" cy="4775200"/>
          </a:xfrm>
        </p:spPr>
        <p:txBody>
          <a:bodyPr anchor="b"/>
          <a:lstStyle>
            <a:lvl1pPr algn="ctr">
              <a:defRPr sz="1098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90825" y="7204076"/>
            <a:ext cx="16744950" cy="3311524"/>
          </a:xfrm>
        </p:spPr>
        <p:txBody>
          <a:bodyPr/>
          <a:lstStyle>
            <a:lvl1pPr marL="0" indent="0" algn="ctr">
              <a:buNone/>
              <a:defRPr sz="4395"/>
            </a:lvl1pPr>
            <a:lvl2pPr marL="837270" indent="0" algn="ctr">
              <a:buNone/>
              <a:defRPr sz="3663"/>
            </a:lvl2pPr>
            <a:lvl3pPr marL="1674541" indent="0" algn="ctr">
              <a:buNone/>
              <a:defRPr sz="3296"/>
            </a:lvl3pPr>
            <a:lvl4pPr marL="2511811" indent="0" algn="ctr">
              <a:buNone/>
              <a:defRPr sz="2930"/>
            </a:lvl4pPr>
            <a:lvl5pPr marL="3349081" indent="0" algn="ctr">
              <a:buNone/>
              <a:defRPr sz="2930"/>
            </a:lvl5pPr>
            <a:lvl6pPr marL="4186352" indent="0" algn="ctr">
              <a:buNone/>
              <a:defRPr sz="2930"/>
            </a:lvl6pPr>
            <a:lvl7pPr marL="5023622" indent="0" algn="ctr">
              <a:buNone/>
              <a:defRPr sz="2930"/>
            </a:lvl7pPr>
            <a:lvl8pPr marL="5860893" indent="0" algn="ctr">
              <a:buNone/>
              <a:defRPr sz="2930"/>
            </a:lvl8pPr>
            <a:lvl9pPr marL="6698163" indent="0" algn="ctr">
              <a:buNone/>
              <a:defRPr sz="293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C7F9C-910C-46E1-9600-926140BFB9B6}" type="datetimeFigureOut">
              <a:rPr lang="en-US" smtClean="0"/>
              <a:t>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3923E-B886-4EB9-A3D3-185614D679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352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C7F9C-910C-46E1-9600-926140BFB9B6}" type="datetimeFigureOut">
              <a:rPr lang="en-US" smtClean="0"/>
              <a:t>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3923E-B886-4EB9-A3D3-185614D679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771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977473" y="730250"/>
            <a:ext cx="4814173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954" y="730250"/>
            <a:ext cx="14163437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C7F9C-910C-46E1-9600-926140BFB9B6}" type="datetimeFigureOut">
              <a:rPr lang="en-US" smtClean="0"/>
              <a:t>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3923E-B886-4EB9-A3D3-185614D679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14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C7F9C-910C-46E1-9600-926140BFB9B6}" type="datetimeFigureOut">
              <a:rPr lang="en-US" smtClean="0"/>
              <a:t>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3923E-B886-4EB9-A3D3-185614D679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088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325" y="3419477"/>
            <a:ext cx="19256693" cy="5705474"/>
          </a:xfrm>
        </p:spPr>
        <p:txBody>
          <a:bodyPr anchor="b"/>
          <a:lstStyle>
            <a:lvl1pPr>
              <a:defRPr sz="1098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3325" y="9178927"/>
            <a:ext cx="19256693" cy="3000374"/>
          </a:xfrm>
        </p:spPr>
        <p:txBody>
          <a:bodyPr/>
          <a:lstStyle>
            <a:lvl1pPr marL="0" indent="0">
              <a:buNone/>
              <a:defRPr sz="4395">
                <a:solidFill>
                  <a:schemeClr val="tx1">
                    <a:tint val="75000"/>
                  </a:schemeClr>
                </a:solidFill>
              </a:defRPr>
            </a:lvl1pPr>
            <a:lvl2pPr marL="837270" indent="0">
              <a:buNone/>
              <a:defRPr sz="3663">
                <a:solidFill>
                  <a:schemeClr val="tx1">
                    <a:tint val="75000"/>
                  </a:schemeClr>
                </a:solidFill>
              </a:defRPr>
            </a:lvl2pPr>
            <a:lvl3pPr marL="1674541" indent="0">
              <a:buNone/>
              <a:defRPr sz="3296">
                <a:solidFill>
                  <a:schemeClr val="tx1">
                    <a:tint val="75000"/>
                  </a:schemeClr>
                </a:solidFill>
              </a:defRPr>
            </a:lvl3pPr>
            <a:lvl4pPr marL="2511811" indent="0">
              <a:buNone/>
              <a:defRPr sz="2930">
                <a:solidFill>
                  <a:schemeClr val="tx1">
                    <a:tint val="75000"/>
                  </a:schemeClr>
                </a:solidFill>
              </a:defRPr>
            </a:lvl4pPr>
            <a:lvl5pPr marL="3349081" indent="0">
              <a:buNone/>
              <a:defRPr sz="2930">
                <a:solidFill>
                  <a:schemeClr val="tx1">
                    <a:tint val="75000"/>
                  </a:schemeClr>
                </a:solidFill>
              </a:defRPr>
            </a:lvl5pPr>
            <a:lvl6pPr marL="4186352" indent="0">
              <a:buNone/>
              <a:defRPr sz="2930">
                <a:solidFill>
                  <a:schemeClr val="tx1">
                    <a:tint val="75000"/>
                  </a:schemeClr>
                </a:solidFill>
              </a:defRPr>
            </a:lvl6pPr>
            <a:lvl7pPr marL="5023622" indent="0">
              <a:buNone/>
              <a:defRPr sz="2930">
                <a:solidFill>
                  <a:schemeClr val="tx1">
                    <a:tint val="75000"/>
                  </a:schemeClr>
                </a:solidFill>
              </a:defRPr>
            </a:lvl7pPr>
            <a:lvl8pPr marL="5860893" indent="0">
              <a:buNone/>
              <a:defRPr sz="2930">
                <a:solidFill>
                  <a:schemeClr val="tx1">
                    <a:tint val="75000"/>
                  </a:schemeClr>
                </a:solidFill>
              </a:defRPr>
            </a:lvl8pPr>
            <a:lvl9pPr marL="6698163" indent="0">
              <a:buNone/>
              <a:defRPr sz="293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C7F9C-910C-46E1-9600-926140BFB9B6}" type="datetimeFigureOut">
              <a:rPr lang="en-US" smtClean="0"/>
              <a:t>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3923E-B886-4EB9-A3D3-185614D679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111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954" y="3651250"/>
            <a:ext cx="9488805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302841" y="3651250"/>
            <a:ext cx="9488805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C7F9C-910C-46E1-9600-926140BFB9B6}" type="datetimeFigureOut">
              <a:rPr lang="en-US" smtClean="0"/>
              <a:t>1/2/2024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3923E-B886-4EB9-A3D3-185614D679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168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7862" y="730251"/>
            <a:ext cx="19256693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7863" y="3362326"/>
            <a:ext cx="9445197" cy="1647824"/>
          </a:xfrm>
        </p:spPr>
        <p:txBody>
          <a:bodyPr anchor="b"/>
          <a:lstStyle>
            <a:lvl1pPr marL="0" indent="0">
              <a:buNone/>
              <a:defRPr sz="4395" b="1"/>
            </a:lvl1pPr>
            <a:lvl2pPr marL="837270" indent="0">
              <a:buNone/>
              <a:defRPr sz="3663" b="1"/>
            </a:lvl2pPr>
            <a:lvl3pPr marL="1674541" indent="0">
              <a:buNone/>
              <a:defRPr sz="3296" b="1"/>
            </a:lvl3pPr>
            <a:lvl4pPr marL="2511811" indent="0">
              <a:buNone/>
              <a:defRPr sz="2930" b="1"/>
            </a:lvl4pPr>
            <a:lvl5pPr marL="3349081" indent="0">
              <a:buNone/>
              <a:defRPr sz="2930" b="1"/>
            </a:lvl5pPr>
            <a:lvl6pPr marL="4186352" indent="0">
              <a:buNone/>
              <a:defRPr sz="2930" b="1"/>
            </a:lvl6pPr>
            <a:lvl7pPr marL="5023622" indent="0">
              <a:buNone/>
              <a:defRPr sz="2930" b="1"/>
            </a:lvl7pPr>
            <a:lvl8pPr marL="5860893" indent="0">
              <a:buNone/>
              <a:defRPr sz="2930" b="1"/>
            </a:lvl8pPr>
            <a:lvl9pPr marL="6698163" indent="0">
              <a:buNone/>
              <a:defRPr sz="293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7863" y="5010150"/>
            <a:ext cx="9445197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302841" y="3362326"/>
            <a:ext cx="9491713" cy="1647824"/>
          </a:xfrm>
        </p:spPr>
        <p:txBody>
          <a:bodyPr anchor="b"/>
          <a:lstStyle>
            <a:lvl1pPr marL="0" indent="0">
              <a:buNone/>
              <a:defRPr sz="4395" b="1"/>
            </a:lvl1pPr>
            <a:lvl2pPr marL="837270" indent="0">
              <a:buNone/>
              <a:defRPr sz="3663" b="1"/>
            </a:lvl2pPr>
            <a:lvl3pPr marL="1674541" indent="0">
              <a:buNone/>
              <a:defRPr sz="3296" b="1"/>
            </a:lvl3pPr>
            <a:lvl4pPr marL="2511811" indent="0">
              <a:buNone/>
              <a:defRPr sz="2930" b="1"/>
            </a:lvl4pPr>
            <a:lvl5pPr marL="3349081" indent="0">
              <a:buNone/>
              <a:defRPr sz="2930" b="1"/>
            </a:lvl5pPr>
            <a:lvl6pPr marL="4186352" indent="0">
              <a:buNone/>
              <a:defRPr sz="2930" b="1"/>
            </a:lvl6pPr>
            <a:lvl7pPr marL="5023622" indent="0">
              <a:buNone/>
              <a:defRPr sz="2930" b="1"/>
            </a:lvl7pPr>
            <a:lvl8pPr marL="5860893" indent="0">
              <a:buNone/>
              <a:defRPr sz="2930" b="1"/>
            </a:lvl8pPr>
            <a:lvl9pPr marL="6698163" indent="0">
              <a:buNone/>
              <a:defRPr sz="293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302841" y="5010150"/>
            <a:ext cx="9491713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C7F9C-910C-46E1-9600-926140BFB9B6}" type="datetimeFigureOut">
              <a:rPr lang="en-US" smtClean="0"/>
              <a:t>1/2/2024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3923E-B886-4EB9-A3D3-185614D679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907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C7F9C-910C-46E1-9600-926140BFB9B6}" type="datetimeFigureOut">
              <a:rPr lang="en-US" smtClean="0"/>
              <a:t>1/2/2024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3923E-B886-4EB9-A3D3-185614D679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746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C7F9C-910C-46E1-9600-926140BFB9B6}" type="datetimeFigureOut">
              <a:rPr lang="en-US" smtClean="0"/>
              <a:t>1/2/2024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3923E-B886-4EB9-A3D3-185614D679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367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7863" y="914400"/>
            <a:ext cx="7200909" cy="3200400"/>
          </a:xfrm>
        </p:spPr>
        <p:txBody>
          <a:bodyPr anchor="b"/>
          <a:lstStyle>
            <a:lvl1pPr>
              <a:defRPr sz="58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91713" y="1974851"/>
            <a:ext cx="11302841" cy="9747250"/>
          </a:xfrm>
        </p:spPr>
        <p:txBody>
          <a:bodyPr/>
          <a:lstStyle>
            <a:lvl1pPr>
              <a:defRPr sz="5860"/>
            </a:lvl1pPr>
            <a:lvl2pPr>
              <a:defRPr sz="5128"/>
            </a:lvl2pPr>
            <a:lvl3pPr>
              <a:defRPr sz="4395"/>
            </a:lvl3pPr>
            <a:lvl4pPr>
              <a:defRPr sz="3663"/>
            </a:lvl4pPr>
            <a:lvl5pPr>
              <a:defRPr sz="3663"/>
            </a:lvl5pPr>
            <a:lvl6pPr>
              <a:defRPr sz="3663"/>
            </a:lvl6pPr>
            <a:lvl7pPr>
              <a:defRPr sz="3663"/>
            </a:lvl7pPr>
            <a:lvl8pPr>
              <a:defRPr sz="3663"/>
            </a:lvl8pPr>
            <a:lvl9pPr>
              <a:defRPr sz="366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7863" y="4114800"/>
            <a:ext cx="7200909" cy="7623176"/>
          </a:xfrm>
        </p:spPr>
        <p:txBody>
          <a:bodyPr/>
          <a:lstStyle>
            <a:lvl1pPr marL="0" indent="0">
              <a:buNone/>
              <a:defRPr sz="2930"/>
            </a:lvl1pPr>
            <a:lvl2pPr marL="837270" indent="0">
              <a:buNone/>
              <a:defRPr sz="2564"/>
            </a:lvl2pPr>
            <a:lvl3pPr marL="1674541" indent="0">
              <a:buNone/>
              <a:defRPr sz="2198"/>
            </a:lvl3pPr>
            <a:lvl4pPr marL="2511811" indent="0">
              <a:buNone/>
              <a:defRPr sz="1831"/>
            </a:lvl4pPr>
            <a:lvl5pPr marL="3349081" indent="0">
              <a:buNone/>
              <a:defRPr sz="1831"/>
            </a:lvl5pPr>
            <a:lvl6pPr marL="4186352" indent="0">
              <a:buNone/>
              <a:defRPr sz="1831"/>
            </a:lvl6pPr>
            <a:lvl7pPr marL="5023622" indent="0">
              <a:buNone/>
              <a:defRPr sz="1831"/>
            </a:lvl7pPr>
            <a:lvl8pPr marL="5860893" indent="0">
              <a:buNone/>
              <a:defRPr sz="1831"/>
            </a:lvl8pPr>
            <a:lvl9pPr marL="6698163" indent="0">
              <a:buNone/>
              <a:defRPr sz="183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C7F9C-910C-46E1-9600-926140BFB9B6}" type="datetimeFigureOut">
              <a:rPr lang="en-US" smtClean="0"/>
              <a:t>1/2/2024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3923E-B886-4EB9-A3D3-185614D679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669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7863" y="914400"/>
            <a:ext cx="7200909" cy="3200400"/>
          </a:xfrm>
        </p:spPr>
        <p:txBody>
          <a:bodyPr anchor="b"/>
          <a:lstStyle>
            <a:lvl1pPr>
              <a:defRPr sz="58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491713" y="1974851"/>
            <a:ext cx="11302841" cy="9747250"/>
          </a:xfrm>
        </p:spPr>
        <p:txBody>
          <a:bodyPr anchor="t"/>
          <a:lstStyle>
            <a:lvl1pPr marL="0" indent="0">
              <a:buNone/>
              <a:defRPr sz="5860"/>
            </a:lvl1pPr>
            <a:lvl2pPr marL="837270" indent="0">
              <a:buNone/>
              <a:defRPr sz="5128"/>
            </a:lvl2pPr>
            <a:lvl3pPr marL="1674541" indent="0">
              <a:buNone/>
              <a:defRPr sz="4395"/>
            </a:lvl3pPr>
            <a:lvl4pPr marL="2511811" indent="0">
              <a:buNone/>
              <a:defRPr sz="3663"/>
            </a:lvl4pPr>
            <a:lvl5pPr marL="3349081" indent="0">
              <a:buNone/>
              <a:defRPr sz="3663"/>
            </a:lvl5pPr>
            <a:lvl6pPr marL="4186352" indent="0">
              <a:buNone/>
              <a:defRPr sz="3663"/>
            </a:lvl6pPr>
            <a:lvl7pPr marL="5023622" indent="0">
              <a:buNone/>
              <a:defRPr sz="3663"/>
            </a:lvl7pPr>
            <a:lvl8pPr marL="5860893" indent="0">
              <a:buNone/>
              <a:defRPr sz="3663"/>
            </a:lvl8pPr>
            <a:lvl9pPr marL="6698163" indent="0">
              <a:buNone/>
              <a:defRPr sz="366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7863" y="4114800"/>
            <a:ext cx="7200909" cy="7623176"/>
          </a:xfrm>
        </p:spPr>
        <p:txBody>
          <a:bodyPr/>
          <a:lstStyle>
            <a:lvl1pPr marL="0" indent="0">
              <a:buNone/>
              <a:defRPr sz="2930"/>
            </a:lvl1pPr>
            <a:lvl2pPr marL="837270" indent="0">
              <a:buNone/>
              <a:defRPr sz="2564"/>
            </a:lvl2pPr>
            <a:lvl3pPr marL="1674541" indent="0">
              <a:buNone/>
              <a:defRPr sz="2198"/>
            </a:lvl3pPr>
            <a:lvl4pPr marL="2511811" indent="0">
              <a:buNone/>
              <a:defRPr sz="1831"/>
            </a:lvl4pPr>
            <a:lvl5pPr marL="3349081" indent="0">
              <a:buNone/>
              <a:defRPr sz="1831"/>
            </a:lvl5pPr>
            <a:lvl6pPr marL="4186352" indent="0">
              <a:buNone/>
              <a:defRPr sz="1831"/>
            </a:lvl6pPr>
            <a:lvl7pPr marL="5023622" indent="0">
              <a:buNone/>
              <a:defRPr sz="1831"/>
            </a:lvl7pPr>
            <a:lvl8pPr marL="5860893" indent="0">
              <a:buNone/>
              <a:defRPr sz="1831"/>
            </a:lvl8pPr>
            <a:lvl9pPr marL="6698163" indent="0">
              <a:buNone/>
              <a:defRPr sz="183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C7F9C-910C-46E1-9600-926140BFB9B6}" type="datetimeFigureOut">
              <a:rPr lang="en-US" smtClean="0"/>
              <a:t>1/2/2024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3923E-B886-4EB9-A3D3-185614D679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379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954" y="730251"/>
            <a:ext cx="19256693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954" y="3651250"/>
            <a:ext cx="19256693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34954" y="12712701"/>
            <a:ext cx="5023485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2C7F9C-910C-46E1-9600-926140BFB9B6}" type="datetimeFigureOut">
              <a:rPr lang="en-US" smtClean="0"/>
              <a:t>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95686" y="12712701"/>
            <a:ext cx="7535228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768161" y="12712701"/>
            <a:ext cx="5023485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3923E-B886-4EB9-A3D3-185614D679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92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674541" rtl="0" eaLnBrk="1" latinLnBrk="0" hangingPunct="1">
        <a:lnSpc>
          <a:spcPct val="90000"/>
        </a:lnSpc>
        <a:spcBef>
          <a:spcPct val="0"/>
        </a:spcBef>
        <a:buNone/>
        <a:defRPr sz="80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8635" indent="-418635" algn="l" defTabSz="1674541" rtl="0" eaLnBrk="1" latinLnBrk="0" hangingPunct="1">
        <a:lnSpc>
          <a:spcPct val="90000"/>
        </a:lnSpc>
        <a:spcBef>
          <a:spcPts val="1831"/>
        </a:spcBef>
        <a:buFont typeface="Arial" panose="020B0604020202020204" pitchFamily="34" charset="0"/>
        <a:buChar char="•"/>
        <a:defRPr sz="5128" kern="1200">
          <a:solidFill>
            <a:schemeClr val="tx1"/>
          </a:solidFill>
          <a:latin typeface="+mn-lt"/>
          <a:ea typeface="+mn-ea"/>
          <a:cs typeface="+mn-cs"/>
        </a:defRPr>
      </a:lvl1pPr>
      <a:lvl2pPr marL="1255906" indent="-418635" algn="l" defTabSz="1674541" rtl="0" eaLnBrk="1" latinLnBrk="0" hangingPunct="1">
        <a:lnSpc>
          <a:spcPct val="90000"/>
        </a:lnSpc>
        <a:spcBef>
          <a:spcPts val="916"/>
        </a:spcBef>
        <a:buFont typeface="Arial" panose="020B0604020202020204" pitchFamily="34" charset="0"/>
        <a:buChar char="•"/>
        <a:defRPr sz="4395" kern="1200">
          <a:solidFill>
            <a:schemeClr val="tx1"/>
          </a:solidFill>
          <a:latin typeface="+mn-lt"/>
          <a:ea typeface="+mn-ea"/>
          <a:cs typeface="+mn-cs"/>
        </a:defRPr>
      </a:lvl2pPr>
      <a:lvl3pPr marL="2093176" indent="-418635" algn="l" defTabSz="1674541" rtl="0" eaLnBrk="1" latinLnBrk="0" hangingPunct="1">
        <a:lnSpc>
          <a:spcPct val="90000"/>
        </a:lnSpc>
        <a:spcBef>
          <a:spcPts val="916"/>
        </a:spcBef>
        <a:buFont typeface="Arial" panose="020B0604020202020204" pitchFamily="34" charset="0"/>
        <a:buChar char="•"/>
        <a:defRPr sz="3663" kern="1200">
          <a:solidFill>
            <a:schemeClr val="tx1"/>
          </a:solidFill>
          <a:latin typeface="+mn-lt"/>
          <a:ea typeface="+mn-ea"/>
          <a:cs typeface="+mn-cs"/>
        </a:defRPr>
      </a:lvl3pPr>
      <a:lvl4pPr marL="2930446" indent="-418635" algn="l" defTabSz="1674541" rtl="0" eaLnBrk="1" latinLnBrk="0" hangingPunct="1">
        <a:lnSpc>
          <a:spcPct val="90000"/>
        </a:lnSpc>
        <a:spcBef>
          <a:spcPts val="916"/>
        </a:spcBef>
        <a:buFont typeface="Arial" panose="020B0604020202020204" pitchFamily="34" charset="0"/>
        <a:buChar char="•"/>
        <a:defRPr sz="3296" kern="1200">
          <a:solidFill>
            <a:schemeClr val="tx1"/>
          </a:solidFill>
          <a:latin typeface="+mn-lt"/>
          <a:ea typeface="+mn-ea"/>
          <a:cs typeface="+mn-cs"/>
        </a:defRPr>
      </a:lvl4pPr>
      <a:lvl5pPr marL="3767717" indent="-418635" algn="l" defTabSz="1674541" rtl="0" eaLnBrk="1" latinLnBrk="0" hangingPunct="1">
        <a:lnSpc>
          <a:spcPct val="90000"/>
        </a:lnSpc>
        <a:spcBef>
          <a:spcPts val="916"/>
        </a:spcBef>
        <a:buFont typeface="Arial" panose="020B0604020202020204" pitchFamily="34" charset="0"/>
        <a:buChar char="•"/>
        <a:defRPr sz="3296" kern="1200">
          <a:solidFill>
            <a:schemeClr val="tx1"/>
          </a:solidFill>
          <a:latin typeface="+mn-lt"/>
          <a:ea typeface="+mn-ea"/>
          <a:cs typeface="+mn-cs"/>
        </a:defRPr>
      </a:lvl5pPr>
      <a:lvl6pPr marL="4604987" indent="-418635" algn="l" defTabSz="1674541" rtl="0" eaLnBrk="1" latinLnBrk="0" hangingPunct="1">
        <a:lnSpc>
          <a:spcPct val="90000"/>
        </a:lnSpc>
        <a:spcBef>
          <a:spcPts val="916"/>
        </a:spcBef>
        <a:buFont typeface="Arial" panose="020B0604020202020204" pitchFamily="34" charset="0"/>
        <a:buChar char="•"/>
        <a:defRPr sz="3296" kern="1200">
          <a:solidFill>
            <a:schemeClr val="tx1"/>
          </a:solidFill>
          <a:latin typeface="+mn-lt"/>
          <a:ea typeface="+mn-ea"/>
          <a:cs typeface="+mn-cs"/>
        </a:defRPr>
      </a:lvl6pPr>
      <a:lvl7pPr marL="5442257" indent="-418635" algn="l" defTabSz="1674541" rtl="0" eaLnBrk="1" latinLnBrk="0" hangingPunct="1">
        <a:lnSpc>
          <a:spcPct val="90000"/>
        </a:lnSpc>
        <a:spcBef>
          <a:spcPts val="916"/>
        </a:spcBef>
        <a:buFont typeface="Arial" panose="020B0604020202020204" pitchFamily="34" charset="0"/>
        <a:buChar char="•"/>
        <a:defRPr sz="3296" kern="1200">
          <a:solidFill>
            <a:schemeClr val="tx1"/>
          </a:solidFill>
          <a:latin typeface="+mn-lt"/>
          <a:ea typeface="+mn-ea"/>
          <a:cs typeface="+mn-cs"/>
        </a:defRPr>
      </a:lvl7pPr>
      <a:lvl8pPr marL="6279528" indent="-418635" algn="l" defTabSz="1674541" rtl="0" eaLnBrk="1" latinLnBrk="0" hangingPunct="1">
        <a:lnSpc>
          <a:spcPct val="90000"/>
        </a:lnSpc>
        <a:spcBef>
          <a:spcPts val="916"/>
        </a:spcBef>
        <a:buFont typeface="Arial" panose="020B0604020202020204" pitchFamily="34" charset="0"/>
        <a:buChar char="•"/>
        <a:defRPr sz="3296" kern="1200">
          <a:solidFill>
            <a:schemeClr val="tx1"/>
          </a:solidFill>
          <a:latin typeface="+mn-lt"/>
          <a:ea typeface="+mn-ea"/>
          <a:cs typeface="+mn-cs"/>
        </a:defRPr>
      </a:lvl8pPr>
      <a:lvl9pPr marL="7116798" indent="-418635" algn="l" defTabSz="1674541" rtl="0" eaLnBrk="1" latinLnBrk="0" hangingPunct="1">
        <a:lnSpc>
          <a:spcPct val="90000"/>
        </a:lnSpc>
        <a:spcBef>
          <a:spcPts val="916"/>
        </a:spcBef>
        <a:buFont typeface="Arial" panose="020B0604020202020204" pitchFamily="34" charset="0"/>
        <a:buChar char="•"/>
        <a:defRPr sz="329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74541" rtl="0" eaLnBrk="1" latinLnBrk="0" hangingPunct="1">
        <a:defRPr sz="3296" kern="1200">
          <a:solidFill>
            <a:schemeClr val="tx1"/>
          </a:solidFill>
          <a:latin typeface="+mn-lt"/>
          <a:ea typeface="+mn-ea"/>
          <a:cs typeface="+mn-cs"/>
        </a:defRPr>
      </a:lvl1pPr>
      <a:lvl2pPr marL="837270" algn="l" defTabSz="1674541" rtl="0" eaLnBrk="1" latinLnBrk="0" hangingPunct="1">
        <a:defRPr sz="3296" kern="1200">
          <a:solidFill>
            <a:schemeClr val="tx1"/>
          </a:solidFill>
          <a:latin typeface="+mn-lt"/>
          <a:ea typeface="+mn-ea"/>
          <a:cs typeface="+mn-cs"/>
        </a:defRPr>
      </a:lvl2pPr>
      <a:lvl3pPr marL="1674541" algn="l" defTabSz="1674541" rtl="0" eaLnBrk="1" latinLnBrk="0" hangingPunct="1">
        <a:defRPr sz="3296" kern="1200">
          <a:solidFill>
            <a:schemeClr val="tx1"/>
          </a:solidFill>
          <a:latin typeface="+mn-lt"/>
          <a:ea typeface="+mn-ea"/>
          <a:cs typeface="+mn-cs"/>
        </a:defRPr>
      </a:lvl3pPr>
      <a:lvl4pPr marL="2511811" algn="l" defTabSz="1674541" rtl="0" eaLnBrk="1" latinLnBrk="0" hangingPunct="1">
        <a:defRPr sz="3296" kern="1200">
          <a:solidFill>
            <a:schemeClr val="tx1"/>
          </a:solidFill>
          <a:latin typeface="+mn-lt"/>
          <a:ea typeface="+mn-ea"/>
          <a:cs typeface="+mn-cs"/>
        </a:defRPr>
      </a:lvl4pPr>
      <a:lvl5pPr marL="3349081" algn="l" defTabSz="1674541" rtl="0" eaLnBrk="1" latinLnBrk="0" hangingPunct="1">
        <a:defRPr sz="3296" kern="1200">
          <a:solidFill>
            <a:schemeClr val="tx1"/>
          </a:solidFill>
          <a:latin typeface="+mn-lt"/>
          <a:ea typeface="+mn-ea"/>
          <a:cs typeface="+mn-cs"/>
        </a:defRPr>
      </a:lvl5pPr>
      <a:lvl6pPr marL="4186352" algn="l" defTabSz="1674541" rtl="0" eaLnBrk="1" latinLnBrk="0" hangingPunct="1">
        <a:defRPr sz="3296" kern="1200">
          <a:solidFill>
            <a:schemeClr val="tx1"/>
          </a:solidFill>
          <a:latin typeface="+mn-lt"/>
          <a:ea typeface="+mn-ea"/>
          <a:cs typeface="+mn-cs"/>
        </a:defRPr>
      </a:lvl6pPr>
      <a:lvl7pPr marL="5023622" algn="l" defTabSz="1674541" rtl="0" eaLnBrk="1" latinLnBrk="0" hangingPunct="1">
        <a:defRPr sz="3296" kern="1200">
          <a:solidFill>
            <a:schemeClr val="tx1"/>
          </a:solidFill>
          <a:latin typeface="+mn-lt"/>
          <a:ea typeface="+mn-ea"/>
          <a:cs typeface="+mn-cs"/>
        </a:defRPr>
      </a:lvl7pPr>
      <a:lvl8pPr marL="5860893" algn="l" defTabSz="1674541" rtl="0" eaLnBrk="1" latinLnBrk="0" hangingPunct="1">
        <a:defRPr sz="3296" kern="1200">
          <a:solidFill>
            <a:schemeClr val="tx1"/>
          </a:solidFill>
          <a:latin typeface="+mn-lt"/>
          <a:ea typeface="+mn-ea"/>
          <a:cs typeface="+mn-cs"/>
        </a:defRPr>
      </a:lvl8pPr>
      <a:lvl9pPr marL="6698163" algn="l" defTabSz="1674541" rtl="0" eaLnBrk="1" latinLnBrk="0" hangingPunct="1">
        <a:defRPr sz="329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jpg"/><Relationship Id="rId13" Type="http://schemas.openxmlformats.org/officeDocument/2006/relationships/image" Target="../media/image121.png"/><Relationship Id="rId18" Type="http://schemas.openxmlformats.org/officeDocument/2006/relationships/image" Target="../media/image126.jpeg"/><Relationship Id="rId3" Type="http://schemas.openxmlformats.org/officeDocument/2006/relationships/image" Target="../media/image111.jpg"/><Relationship Id="rId21" Type="http://schemas.openxmlformats.org/officeDocument/2006/relationships/image" Target="../media/image129.jpeg"/><Relationship Id="rId7" Type="http://schemas.openxmlformats.org/officeDocument/2006/relationships/image" Target="../media/image115.jpg"/><Relationship Id="rId12" Type="http://schemas.openxmlformats.org/officeDocument/2006/relationships/image" Target="../media/image120.jpeg"/><Relationship Id="rId17" Type="http://schemas.openxmlformats.org/officeDocument/2006/relationships/image" Target="../media/image125.png"/><Relationship Id="rId2" Type="http://schemas.openxmlformats.org/officeDocument/2006/relationships/image" Target="../media/image110.jpg"/><Relationship Id="rId16" Type="http://schemas.openxmlformats.org/officeDocument/2006/relationships/image" Target="../media/image124.jpeg"/><Relationship Id="rId20" Type="http://schemas.openxmlformats.org/officeDocument/2006/relationships/image" Target="../media/image1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4.jpg"/><Relationship Id="rId11" Type="http://schemas.openxmlformats.org/officeDocument/2006/relationships/image" Target="../media/image119.jpeg"/><Relationship Id="rId5" Type="http://schemas.openxmlformats.org/officeDocument/2006/relationships/image" Target="../media/image113.jpg"/><Relationship Id="rId15" Type="http://schemas.openxmlformats.org/officeDocument/2006/relationships/image" Target="../media/image123.jpeg"/><Relationship Id="rId10" Type="http://schemas.openxmlformats.org/officeDocument/2006/relationships/image" Target="../media/image118.jpg"/><Relationship Id="rId19" Type="http://schemas.openxmlformats.org/officeDocument/2006/relationships/image" Target="../media/image127.png"/><Relationship Id="rId4" Type="http://schemas.openxmlformats.org/officeDocument/2006/relationships/image" Target="../media/image112.jpg"/><Relationship Id="rId9" Type="http://schemas.openxmlformats.org/officeDocument/2006/relationships/image" Target="../media/image117.jpg"/><Relationship Id="rId14" Type="http://schemas.openxmlformats.org/officeDocument/2006/relationships/image" Target="../media/image122.jpeg"/><Relationship Id="rId22" Type="http://schemas.openxmlformats.org/officeDocument/2006/relationships/image" Target="../media/image13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jpg"/><Relationship Id="rId13" Type="http://schemas.openxmlformats.org/officeDocument/2006/relationships/image" Target="../media/image142.jpeg"/><Relationship Id="rId3" Type="http://schemas.openxmlformats.org/officeDocument/2006/relationships/image" Target="../media/image132.jpg"/><Relationship Id="rId7" Type="http://schemas.openxmlformats.org/officeDocument/2006/relationships/image" Target="../media/image136.jpg"/><Relationship Id="rId12" Type="http://schemas.openxmlformats.org/officeDocument/2006/relationships/image" Target="../media/image141.jpeg"/><Relationship Id="rId2" Type="http://schemas.openxmlformats.org/officeDocument/2006/relationships/image" Target="../media/image13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5.jpg"/><Relationship Id="rId11" Type="http://schemas.openxmlformats.org/officeDocument/2006/relationships/image" Target="../media/image140.jpg"/><Relationship Id="rId5" Type="http://schemas.openxmlformats.org/officeDocument/2006/relationships/image" Target="../media/image134.jpg"/><Relationship Id="rId15" Type="http://schemas.openxmlformats.org/officeDocument/2006/relationships/image" Target="../media/image144.png"/><Relationship Id="rId10" Type="http://schemas.openxmlformats.org/officeDocument/2006/relationships/image" Target="../media/image139.jpg"/><Relationship Id="rId4" Type="http://schemas.openxmlformats.org/officeDocument/2006/relationships/image" Target="../media/image133.jpg"/><Relationship Id="rId9" Type="http://schemas.openxmlformats.org/officeDocument/2006/relationships/image" Target="../media/image138.jpg"/><Relationship Id="rId14" Type="http://schemas.openxmlformats.org/officeDocument/2006/relationships/image" Target="../media/image14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jpg"/><Relationship Id="rId3" Type="http://schemas.openxmlformats.org/officeDocument/2006/relationships/image" Target="../media/image146.jpg"/><Relationship Id="rId7" Type="http://schemas.openxmlformats.org/officeDocument/2006/relationships/image" Target="../media/image150.jpg"/><Relationship Id="rId2" Type="http://schemas.openxmlformats.org/officeDocument/2006/relationships/image" Target="../media/image14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9.jpg"/><Relationship Id="rId5" Type="http://schemas.openxmlformats.org/officeDocument/2006/relationships/image" Target="../media/image148.jpg"/><Relationship Id="rId10" Type="http://schemas.openxmlformats.org/officeDocument/2006/relationships/image" Target="../media/image153.png"/><Relationship Id="rId4" Type="http://schemas.openxmlformats.org/officeDocument/2006/relationships/image" Target="../media/image147.jpg"/><Relationship Id="rId9" Type="http://schemas.openxmlformats.org/officeDocument/2006/relationships/image" Target="../media/image152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jpg"/><Relationship Id="rId13" Type="http://schemas.openxmlformats.org/officeDocument/2006/relationships/image" Target="../media/image165.jpeg"/><Relationship Id="rId3" Type="http://schemas.openxmlformats.org/officeDocument/2006/relationships/image" Target="../media/image155.jpg"/><Relationship Id="rId7" Type="http://schemas.openxmlformats.org/officeDocument/2006/relationships/image" Target="../media/image159.jpg"/><Relationship Id="rId12" Type="http://schemas.openxmlformats.org/officeDocument/2006/relationships/image" Target="../media/image164.jpeg"/><Relationship Id="rId2" Type="http://schemas.openxmlformats.org/officeDocument/2006/relationships/image" Target="../media/image15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8.jpg"/><Relationship Id="rId11" Type="http://schemas.openxmlformats.org/officeDocument/2006/relationships/image" Target="../media/image163.jpeg"/><Relationship Id="rId5" Type="http://schemas.openxmlformats.org/officeDocument/2006/relationships/image" Target="../media/image157.jpg"/><Relationship Id="rId10" Type="http://schemas.openxmlformats.org/officeDocument/2006/relationships/image" Target="../media/image162.jpeg"/><Relationship Id="rId4" Type="http://schemas.openxmlformats.org/officeDocument/2006/relationships/image" Target="../media/image156.jpg"/><Relationship Id="rId9" Type="http://schemas.openxmlformats.org/officeDocument/2006/relationships/image" Target="../media/image161.jpg"/><Relationship Id="rId14" Type="http://schemas.openxmlformats.org/officeDocument/2006/relationships/image" Target="../media/image166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3.jpg"/><Relationship Id="rId13" Type="http://schemas.openxmlformats.org/officeDocument/2006/relationships/image" Target="../media/image178.jpg"/><Relationship Id="rId18" Type="http://schemas.openxmlformats.org/officeDocument/2006/relationships/image" Target="../media/image183.jpg"/><Relationship Id="rId3" Type="http://schemas.openxmlformats.org/officeDocument/2006/relationships/image" Target="../media/image168.jpg"/><Relationship Id="rId7" Type="http://schemas.openxmlformats.org/officeDocument/2006/relationships/image" Target="../media/image172.jpg"/><Relationship Id="rId12" Type="http://schemas.openxmlformats.org/officeDocument/2006/relationships/image" Target="../media/image177.jpg"/><Relationship Id="rId17" Type="http://schemas.openxmlformats.org/officeDocument/2006/relationships/image" Target="../media/image182.jpg"/><Relationship Id="rId2" Type="http://schemas.openxmlformats.org/officeDocument/2006/relationships/image" Target="../media/image167.jpg"/><Relationship Id="rId16" Type="http://schemas.openxmlformats.org/officeDocument/2006/relationships/image" Target="../media/image18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1.jpg"/><Relationship Id="rId11" Type="http://schemas.openxmlformats.org/officeDocument/2006/relationships/image" Target="../media/image176.jpg"/><Relationship Id="rId5" Type="http://schemas.openxmlformats.org/officeDocument/2006/relationships/image" Target="../media/image170.jpg"/><Relationship Id="rId15" Type="http://schemas.openxmlformats.org/officeDocument/2006/relationships/image" Target="../media/image180.jpg"/><Relationship Id="rId10" Type="http://schemas.openxmlformats.org/officeDocument/2006/relationships/image" Target="../media/image175.jpg"/><Relationship Id="rId4" Type="http://schemas.openxmlformats.org/officeDocument/2006/relationships/image" Target="../media/image169.jpg"/><Relationship Id="rId9" Type="http://schemas.openxmlformats.org/officeDocument/2006/relationships/image" Target="../media/image174.jpg"/><Relationship Id="rId14" Type="http://schemas.openxmlformats.org/officeDocument/2006/relationships/image" Target="../media/image179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jpg"/><Relationship Id="rId13" Type="http://schemas.openxmlformats.org/officeDocument/2006/relationships/image" Target="../media/image195.jpg"/><Relationship Id="rId3" Type="http://schemas.openxmlformats.org/officeDocument/2006/relationships/image" Target="../media/image185.jpg"/><Relationship Id="rId7" Type="http://schemas.openxmlformats.org/officeDocument/2006/relationships/image" Target="../media/image189.jpg"/><Relationship Id="rId12" Type="http://schemas.openxmlformats.org/officeDocument/2006/relationships/image" Target="../media/image194.jpg"/><Relationship Id="rId2" Type="http://schemas.openxmlformats.org/officeDocument/2006/relationships/image" Target="../media/image18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8.jpg"/><Relationship Id="rId11" Type="http://schemas.openxmlformats.org/officeDocument/2006/relationships/image" Target="../media/image193.jpg"/><Relationship Id="rId5" Type="http://schemas.openxmlformats.org/officeDocument/2006/relationships/image" Target="../media/image187.jpg"/><Relationship Id="rId10" Type="http://schemas.openxmlformats.org/officeDocument/2006/relationships/image" Target="../media/image192.jpg"/><Relationship Id="rId4" Type="http://schemas.openxmlformats.org/officeDocument/2006/relationships/image" Target="../media/image186.jpg"/><Relationship Id="rId9" Type="http://schemas.openxmlformats.org/officeDocument/2006/relationships/image" Target="../media/image191.jpg"/><Relationship Id="rId14" Type="http://schemas.openxmlformats.org/officeDocument/2006/relationships/image" Target="../media/image19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3.jpg"/><Relationship Id="rId13" Type="http://schemas.openxmlformats.org/officeDocument/2006/relationships/image" Target="../media/image208.jpg"/><Relationship Id="rId3" Type="http://schemas.openxmlformats.org/officeDocument/2006/relationships/image" Target="../media/image198.jpg"/><Relationship Id="rId7" Type="http://schemas.openxmlformats.org/officeDocument/2006/relationships/image" Target="../media/image202.jpg"/><Relationship Id="rId12" Type="http://schemas.openxmlformats.org/officeDocument/2006/relationships/image" Target="../media/image207.jpg"/><Relationship Id="rId2" Type="http://schemas.openxmlformats.org/officeDocument/2006/relationships/image" Target="../media/image19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1.jpg"/><Relationship Id="rId11" Type="http://schemas.openxmlformats.org/officeDocument/2006/relationships/image" Target="../media/image206.jpg"/><Relationship Id="rId5" Type="http://schemas.openxmlformats.org/officeDocument/2006/relationships/image" Target="../media/image200.jpg"/><Relationship Id="rId15" Type="http://schemas.openxmlformats.org/officeDocument/2006/relationships/image" Target="../media/image210.jpeg"/><Relationship Id="rId10" Type="http://schemas.openxmlformats.org/officeDocument/2006/relationships/image" Target="../media/image205.jpg"/><Relationship Id="rId4" Type="http://schemas.openxmlformats.org/officeDocument/2006/relationships/image" Target="../media/image199.jpg"/><Relationship Id="rId9" Type="http://schemas.openxmlformats.org/officeDocument/2006/relationships/image" Target="../media/image204.jpg"/><Relationship Id="rId14" Type="http://schemas.openxmlformats.org/officeDocument/2006/relationships/image" Target="../media/image209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7.jpg"/><Relationship Id="rId13" Type="http://schemas.openxmlformats.org/officeDocument/2006/relationships/image" Target="../media/image222.jpeg"/><Relationship Id="rId3" Type="http://schemas.openxmlformats.org/officeDocument/2006/relationships/image" Target="../media/image212.jpg"/><Relationship Id="rId7" Type="http://schemas.openxmlformats.org/officeDocument/2006/relationships/image" Target="../media/image216.jpg"/><Relationship Id="rId12" Type="http://schemas.openxmlformats.org/officeDocument/2006/relationships/image" Target="../media/image221.jpg"/><Relationship Id="rId2" Type="http://schemas.openxmlformats.org/officeDocument/2006/relationships/image" Target="../media/image21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5.jpg"/><Relationship Id="rId11" Type="http://schemas.openxmlformats.org/officeDocument/2006/relationships/image" Target="../media/image220.jpg"/><Relationship Id="rId5" Type="http://schemas.openxmlformats.org/officeDocument/2006/relationships/image" Target="../media/image214.jpg"/><Relationship Id="rId10" Type="http://schemas.openxmlformats.org/officeDocument/2006/relationships/image" Target="../media/image219.jpg"/><Relationship Id="rId4" Type="http://schemas.openxmlformats.org/officeDocument/2006/relationships/image" Target="../media/image213.jpg"/><Relationship Id="rId9" Type="http://schemas.openxmlformats.org/officeDocument/2006/relationships/image" Target="../media/image218.jpg"/><Relationship Id="rId14" Type="http://schemas.openxmlformats.org/officeDocument/2006/relationships/image" Target="../media/image22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0.jpeg"/><Relationship Id="rId13" Type="http://schemas.openxmlformats.org/officeDocument/2006/relationships/image" Target="../media/image235.jpg"/><Relationship Id="rId3" Type="http://schemas.openxmlformats.org/officeDocument/2006/relationships/image" Target="../media/image225.jpg"/><Relationship Id="rId7" Type="http://schemas.openxmlformats.org/officeDocument/2006/relationships/image" Target="../media/image229.jpeg"/><Relationship Id="rId12" Type="http://schemas.openxmlformats.org/officeDocument/2006/relationships/image" Target="../media/image234.jpg"/><Relationship Id="rId2" Type="http://schemas.openxmlformats.org/officeDocument/2006/relationships/image" Target="../media/image22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8.jpg"/><Relationship Id="rId11" Type="http://schemas.openxmlformats.org/officeDocument/2006/relationships/image" Target="../media/image233.jpg"/><Relationship Id="rId5" Type="http://schemas.openxmlformats.org/officeDocument/2006/relationships/image" Target="../media/image227.jpg"/><Relationship Id="rId10" Type="http://schemas.openxmlformats.org/officeDocument/2006/relationships/image" Target="../media/image232.jpg"/><Relationship Id="rId4" Type="http://schemas.openxmlformats.org/officeDocument/2006/relationships/image" Target="../media/image226.jpg"/><Relationship Id="rId9" Type="http://schemas.openxmlformats.org/officeDocument/2006/relationships/image" Target="../media/image231.jpeg"/><Relationship Id="rId14" Type="http://schemas.openxmlformats.org/officeDocument/2006/relationships/image" Target="../media/image236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3.jpg"/><Relationship Id="rId13" Type="http://schemas.openxmlformats.org/officeDocument/2006/relationships/image" Target="../media/image248.jpeg"/><Relationship Id="rId3" Type="http://schemas.openxmlformats.org/officeDocument/2006/relationships/image" Target="../media/image238.jpg"/><Relationship Id="rId7" Type="http://schemas.openxmlformats.org/officeDocument/2006/relationships/image" Target="../media/image242.jpg"/><Relationship Id="rId12" Type="http://schemas.openxmlformats.org/officeDocument/2006/relationships/image" Target="../media/image247.jpg"/><Relationship Id="rId2" Type="http://schemas.openxmlformats.org/officeDocument/2006/relationships/image" Target="../media/image23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1.jpg"/><Relationship Id="rId11" Type="http://schemas.openxmlformats.org/officeDocument/2006/relationships/image" Target="../media/image246.jpg"/><Relationship Id="rId5" Type="http://schemas.openxmlformats.org/officeDocument/2006/relationships/image" Target="../media/image240.jpg"/><Relationship Id="rId10" Type="http://schemas.openxmlformats.org/officeDocument/2006/relationships/image" Target="../media/image245.jpg"/><Relationship Id="rId4" Type="http://schemas.openxmlformats.org/officeDocument/2006/relationships/image" Target="../media/image239.jpg"/><Relationship Id="rId9" Type="http://schemas.openxmlformats.org/officeDocument/2006/relationships/image" Target="../media/image244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12" Type="http://schemas.openxmlformats.org/officeDocument/2006/relationships/image" Target="../media/image13.jpeg"/><Relationship Id="rId2" Type="http://schemas.openxmlformats.org/officeDocument/2006/relationships/image" Target="../media/image3.jp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11" Type="http://schemas.openxmlformats.org/officeDocument/2006/relationships/image" Target="../media/image12.jpeg"/><Relationship Id="rId5" Type="http://schemas.openxmlformats.org/officeDocument/2006/relationships/image" Target="../media/image6.jpg"/><Relationship Id="rId15" Type="http://schemas.openxmlformats.org/officeDocument/2006/relationships/image" Target="../media/image16.jpg"/><Relationship Id="rId10" Type="http://schemas.openxmlformats.org/officeDocument/2006/relationships/image" Target="../media/image11.jpeg"/><Relationship Id="rId4" Type="http://schemas.openxmlformats.org/officeDocument/2006/relationships/image" Target="../media/image5.jpg"/><Relationship Id="rId9" Type="http://schemas.openxmlformats.org/officeDocument/2006/relationships/image" Target="../media/image10.jpeg"/><Relationship Id="rId14" Type="http://schemas.openxmlformats.org/officeDocument/2006/relationships/image" Target="../media/image15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13" Type="http://schemas.openxmlformats.org/officeDocument/2006/relationships/image" Target="../media/image29.jpeg"/><Relationship Id="rId3" Type="http://schemas.openxmlformats.org/officeDocument/2006/relationships/image" Target="../media/image19.jpg"/><Relationship Id="rId7" Type="http://schemas.openxmlformats.org/officeDocument/2006/relationships/image" Target="../media/image23.jpg"/><Relationship Id="rId12" Type="http://schemas.openxmlformats.org/officeDocument/2006/relationships/image" Target="../media/image28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g"/><Relationship Id="rId11" Type="http://schemas.openxmlformats.org/officeDocument/2006/relationships/image" Target="../media/image27.jpeg"/><Relationship Id="rId5" Type="http://schemas.openxmlformats.org/officeDocument/2006/relationships/image" Target="../media/image21.jpg"/><Relationship Id="rId10" Type="http://schemas.openxmlformats.org/officeDocument/2006/relationships/image" Target="../media/image26.jpeg"/><Relationship Id="rId4" Type="http://schemas.openxmlformats.org/officeDocument/2006/relationships/image" Target="../media/image20.jpg"/><Relationship Id="rId9" Type="http://schemas.openxmlformats.org/officeDocument/2006/relationships/image" Target="../media/image25.jpg"/><Relationship Id="rId14" Type="http://schemas.openxmlformats.org/officeDocument/2006/relationships/image" Target="../media/image3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g"/><Relationship Id="rId13" Type="http://schemas.openxmlformats.org/officeDocument/2006/relationships/image" Target="../media/image42.jpg"/><Relationship Id="rId3" Type="http://schemas.openxmlformats.org/officeDocument/2006/relationships/image" Target="../media/image32.jpg"/><Relationship Id="rId7" Type="http://schemas.openxmlformats.org/officeDocument/2006/relationships/image" Target="../media/image36.png"/><Relationship Id="rId12" Type="http://schemas.openxmlformats.org/officeDocument/2006/relationships/image" Target="../media/image41.jpg"/><Relationship Id="rId17" Type="http://schemas.openxmlformats.org/officeDocument/2006/relationships/image" Target="../media/image46.jpg"/><Relationship Id="rId2" Type="http://schemas.openxmlformats.org/officeDocument/2006/relationships/image" Target="../media/image31.jpg"/><Relationship Id="rId16" Type="http://schemas.openxmlformats.org/officeDocument/2006/relationships/image" Target="../media/image4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11" Type="http://schemas.openxmlformats.org/officeDocument/2006/relationships/image" Target="../media/image40.jpg"/><Relationship Id="rId5" Type="http://schemas.openxmlformats.org/officeDocument/2006/relationships/image" Target="../media/image34.jpeg"/><Relationship Id="rId15" Type="http://schemas.openxmlformats.org/officeDocument/2006/relationships/image" Target="../media/image44.jpg"/><Relationship Id="rId10" Type="http://schemas.openxmlformats.org/officeDocument/2006/relationships/image" Target="../media/image39.jpg"/><Relationship Id="rId4" Type="http://schemas.openxmlformats.org/officeDocument/2006/relationships/image" Target="../media/image33.jpg"/><Relationship Id="rId9" Type="http://schemas.openxmlformats.org/officeDocument/2006/relationships/image" Target="../media/image38.jpg"/><Relationship Id="rId14" Type="http://schemas.openxmlformats.org/officeDocument/2006/relationships/image" Target="../media/image43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g"/><Relationship Id="rId13" Type="http://schemas.openxmlformats.org/officeDocument/2006/relationships/image" Target="../media/image58.jpg"/><Relationship Id="rId3" Type="http://schemas.openxmlformats.org/officeDocument/2006/relationships/image" Target="../media/image48.jpg"/><Relationship Id="rId7" Type="http://schemas.openxmlformats.org/officeDocument/2006/relationships/image" Target="../media/image52.jpg"/><Relationship Id="rId12" Type="http://schemas.openxmlformats.org/officeDocument/2006/relationships/image" Target="../media/image57.jpg"/><Relationship Id="rId2" Type="http://schemas.openxmlformats.org/officeDocument/2006/relationships/image" Target="../media/image47.jpg"/><Relationship Id="rId16" Type="http://schemas.openxmlformats.org/officeDocument/2006/relationships/image" Target="../media/image6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jpg"/><Relationship Id="rId11" Type="http://schemas.openxmlformats.org/officeDocument/2006/relationships/image" Target="../media/image56.jpg"/><Relationship Id="rId5" Type="http://schemas.openxmlformats.org/officeDocument/2006/relationships/image" Target="../media/image50.jpg"/><Relationship Id="rId15" Type="http://schemas.openxmlformats.org/officeDocument/2006/relationships/image" Target="../media/image60.jpg"/><Relationship Id="rId10" Type="http://schemas.openxmlformats.org/officeDocument/2006/relationships/image" Target="../media/image55.jpg"/><Relationship Id="rId4" Type="http://schemas.openxmlformats.org/officeDocument/2006/relationships/image" Target="../media/image49.jpg"/><Relationship Id="rId9" Type="http://schemas.openxmlformats.org/officeDocument/2006/relationships/image" Target="../media/image54.jpg"/><Relationship Id="rId14" Type="http://schemas.openxmlformats.org/officeDocument/2006/relationships/image" Target="../media/image59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g"/><Relationship Id="rId3" Type="http://schemas.openxmlformats.org/officeDocument/2006/relationships/image" Target="../media/image63.jpg"/><Relationship Id="rId7" Type="http://schemas.openxmlformats.org/officeDocument/2006/relationships/image" Target="../media/image67.jp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jpg"/><Relationship Id="rId11" Type="http://schemas.openxmlformats.org/officeDocument/2006/relationships/image" Target="../media/image71.jpeg"/><Relationship Id="rId5" Type="http://schemas.openxmlformats.org/officeDocument/2006/relationships/image" Target="../media/image65.jpg"/><Relationship Id="rId10" Type="http://schemas.openxmlformats.org/officeDocument/2006/relationships/image" Target="../media/image70.jpeg"/><Relationship Id="rId4" Type="http://schemas.openxmlformats.org/officeDocument/2006/relationships/image" Target="../media/image64.jpg"/><Relationship Id="rId9" Type="http://schemas.openxmlformats.org/officeDocument/2006/relationships/image" Target="../media/image6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13" Type="http://schemas.openxmlformats.org/officeDocument/2006/relationships/image" Target="../media/image83.jpeg"/><Relationship Id="rId3" Type="http://schemas.openxmlformats.org/officeDocument/2006/relationships/image" Target="../media/image73.jpg"/><Relationship Id="rId7" Type="http://schemas.openxmlformats.org/officeDocument/2006/relationships/image" Target="../media/image77.jpg"/><Relationship Id="rId12" Type="http://schemas.openxmlformats.org/officeDocument/2006/relationships/image" Target="../media/image82.jpe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jpg"/><Relationship Id="rId11" Type="http://schemas.openxmlformats.org/officeDocument/2006/relationships/image" Target="../media/image81.jpeg"/><Relationship Id="rId5" Type="http://schemas.openxmlformats.org/officeDocument/2006/relationships/image" Target="../media/image75.jpg"/><Relationship Id="rId15" Type="http://schemas.openxmlformats.org/officeDocument/2006/relationships/image" Target="../media/image85.jpeg"/><Relationship Id="rId10" Type="http://schemas.openxmlformats.org/officeDocument/2006/relationships/image" Target="../media/image80.jpeg"/><Relationship Id="rId4" Type="http://schemas.openxmlformats.org/officeDocument/2006/relationships/image" Target="../media/image74.jpg"/><Relationship Id="rId9" Type="http://schemas.openxmlformats.org/officeDocument/2006/relationships/image" Target="../media/image79.jpeg"/><Relationship Id="rId14" Type="http://schemas.openxmlformats.org/officeDocument/2006/relationships/image" Target="../media/image8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g"/><Relationship Id="rId3" Type="http://schemas.openxmlformats.org/officeDocument/2006/relationships/image" Target="../media/image87.jpeg"/><Relationship Id="rId7" Type="http://schemas.openxmlformats.org/officeDocument/2006/relationships/image" Target="../media/image91.jp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.jpg"/><Relationship Id="rId11" Type="http://schemas.openxmlformats.org/officeDocument/2006/relationships/image" Target="../media/image95.jpeg"/><Relationship Id="rId5" Type="http://schemas.openxmlformats.org/officeDocument/2006/relationships/image" Target="../media/image89.jpg"/><Relationship Id="rId10" Type="http://schemas.openxmlformats.org/officeDocument/2006/relationships/image" Target="../media/image94.jpg"/><Relationship Id="rId4" Type="http://schemas.openxmlformats.org/officeDocument/2006/relationships/image" Target="../media/image88.jpeg"/><Relationship Id="rId9" Type="http://schemas.openxmlformats.org/officeDocument/2006/relationships/image" Target="../media/image93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jpeg"/><Relationship Id="rId13" Type="http://schemas.openxmlformats.org/officeDocument/2006/relationships/image" Target="../media/image107.png"/><Relationship Id="rId3" Type="http://schemas.openxmlformats.org/officeDocument/2006/relationships/image" Target="../media/image97.jpg"/><Relationship Id="rId7" Type="http://schemas.openxmlformats.org/officeDocument/2006/relationships/image" Target="../media/image101.jpeg"/><Relationship Id="rId12" Type="http://schemas.openxmlformats.org/officeDocument/2006/relationships/image" Target="../media/image106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0.jpg"/><Relationship Id="rId11" Type="http://schemas.openxmlformats.org/officeDocument/2006/relationships/image" Target="../media/image105.jpeg"/><Relationship Id="rId5" Type="http://schemas.openxmlformats.org/officeDocument/2006/relationships/image" Target="../media/image99.jpg"/><Relationship Id="rId15" Type="http://schemas.openxmlformats.org/officeDocument/2006/relationships/image" Target="../media/image109.png"/><Relationship Id="rId10" Type="http://schemas.openxmlformats.org/officeDocument/2006/relationships/image" Target="../media/image104.jpeg"/><Relationship Id="rId4" Type="http://schemas.openxmlformats.org/officeDocument/2006/relationships/image" Target="../media/image98.jpg"/><Relationship Id="rId9" Type="http://schemas.openxmlformats.org/officeDocument/2006/relationships/image" Target="../media/image103.jpeg"/><Relationship Id="rId14" Type="http://schemas.openxmlformats.org/officeDocument/2006/relationships/image" Target="../media/image10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F92679-6162-8E0B-83AA-7D9AC43701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6"/>
            <a:ext cx="22326600" cy="1371412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A81C8C0-F43D-4446-8154-086601421FFB}"/>
              </a:ext>
            </a:extLst>
          </p:cNvPr>
          <p:cNvSpPr/>
          <p:nvPr/>
        </p:nvSpPr>
        <p:spPr>
          <a:xfrm flipH="1">
            <a:off x="1307227" y="11716629"/>
            <a:ext cx="4952838" cy="55399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dirty="0">
                <a:solidFill>
                  <a:schemeClr val="bg1"/>
                </a:solidFill>
                <a:latin typeface="Poppins" panose="00000500000000000000" pitchFamily="50" charset="0"/>
                <a:ea typeface="Cambria" panose="02040503050406030204" pitchFamily="18" charset="0"/>
                <a:cs typeface="Poppins" panose="00000500000000000000" pitchFamily="50" charset="0"/>
              </a:rPr>
              <a:t>www.taqnyat.sa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B568EC-DDD0-4DB5-8F52-E175880262CF}"/>
              </a:ext>
            </a:extLst>
          </p:cNvPr>
          <p:cNvSpPr/>
          <p:nvPr/>
        </p:nvSpPr>
        <p:spPr>
          <a:xfrm>
            <a:off x="15487650" y="11562741"/>
            <a:ext cx="5278733" cy="86177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JO" sz="5000" dirty="0">
                <a:solidFill>
                  <a:schemeClr val="bg1"/>
                </a:solidFill>
                <a:latin typeface="DIN NEXT™ ARABIC BOLD" panose="020B0803020203050203" pitchFamily="34" charset="-78"/>
                <a:ea typeface="Cambria" panose="02040503050406030204" pitchFamily="18" charset="0"/>
                <a:cs typeface="DIN NEXT™ ARABIC BOLD" panose="020B0803020203050203" pitchFamily="34" charset="-78"/>
              </a:rPr>
              <a:t>شعارات العملاء</a:t>
            </a:r>
            <a:endParaRPr lang="en-US" sz="5000" dirty="0">
              <a:solidFill>
                <a:schemeClr val="bg1"/>
              </a:solidFill>
              <a:latin typeface="DIN NEXT™ ARABIC BOLD" panose="020B0803020203050203" pitchFamily="34" charset="-78"/>
              <a:ea typeface="Cambria" panose="02040503050406030204" pitchFamily="18" charset="0"/>
              <a:cs typeface="DIN NEXT™ ARABIC BOLD" panose="020B0803020203050203" pitchFamily="34" charset="-78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7C28A1B-308D-C95F-B57B-D634997FEE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227" y="1366138"/>
            <a:ext cx="3092082" cy="957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954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93">
            <a:extLst>
              <a:ext uri="{FF2B5EF4-FFF2-40B4-BE49-F238E27FC236}">
                <a16:creationId xmlns:a16="http://schemas.microsoft.com/office/drawing/2014/main" id="{B681C500-5720-47F3-AA6C-C08627708FDF}"/>
              </a:ext>
            </a:extLst>
          </p:cNvPr>
          <p:cNvSpPr/>
          <p:nvPr/>
        </p:nvSpPr>
        <p:spPr>
          <a:xfrm>
            <a:off x="12488143" y="813198"/>
            <a:ext cx="8589814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JO" sz="4000" dirty="0">
                <a:solidFill>
                  <a:srgbClr val="1B2554"/>
                </a:solidFill>
                <a:latin typeface="DIN NEXT™ ARABIC BOLD" panose="020B0803020203050203" pitchFamily="34" charset="-78"/>
                <a:ea typeface="Cambria" panose="02040503050406030204" pitchFamily="18" charset="0"/>
                <a:cs typeface="DIN NEXT™ ARABIC BOLD" panose="020B0803020203050203" pitchFamily="34" charset="-78"/>
              </a:rPr>
              <a:t>شركات ومصانع</a:t>
            </a:r>
            <a:endParaRPr lang="en-US" sz="4000" dirty="0">
              <a:solidFill>
                <a:srgbClr val="1B2554"/>
              </a:solidFill>
              <a:latin typeface="Poppins" panose="00000500000000000000" pitchFamily="50" charset="0"/>
              <a:ea typeface="Cambria" panose="02040503050406030204" pitchFamily="18" charset="0"/>
              <a:cs typeface="Poppins" panose="00000500000000000000" pitchFamily="50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0E8C01D-F796-848C-BC33-D41EB619DF66}"/>
              </a:ext>
            </a:extLst>
          </p:cNvPr>
          <p:cNvCxnSpPr>
            <a:cxnSpLocks/>
          </p:cNvCxnSpPr>
          <p:nvPr/>
        </p:nvCxnSpPr>
        <p:spPr>
          <a:xfrm flipH="1">
            <a:off x="806890" y="1167141"/>
            <a:ext cx="1650956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3DAC9CF9-A386-564F-7ECF-F5F18EE75C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6601" y="1997585"/>
            <a:ext cx="2479405" cy="24794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0647DFA-DAAE-A9E8-7FE5-8A41CED0F7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626" y="1997585"/>
            <a:ext cx="2479405" cy="24794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FC04700-8962-3224-C8B2-8A9FC4D549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651" y="1997585"/>
            <a:ext cx="2479405" cy="24794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0FC4B16-80B9-D6AB-3310-1850DA2A9B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676" y="1997585"/>
            <a:ext cx="2479405" cy="24794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CB3557E-0504-62F4-1B23-0E0216F0EE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2416" y="5210431"/>
            <a:ext cx="2225540" cy="22255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8812774-8462-503A-18DA-452904798B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9988" y="5210431"/>
            <a:ext cx="2225540" cy="22255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E782D607-181A-11C7-CF0C-B5E6241300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560" y="5210431"/>
            <a:ext cx="2225540" cy="22255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132A520A-155E-7959-70ED-90E3407BAF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8551" y="1997585"/>
            <a:ext cx="2479405" cy="24794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EB2E427B-D669-D31E-94BD-958AEC868F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7576" y="1997585"/>
            <a:ext cx="2479405" cy="24794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AF4EAA-6858-5EB3-C659-4E42D28ADD7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5131" y="5210430"/>
            <a:ext cx="2225540" cy="22255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362" name="Picture 2" descr="شركة المصباح التجارية العالمية المحدودة توفر 5 وظائف نسائية براتب 4500">
            <a:extLst>
              <a:ext uri="{FF2B5EF4-FFF2-40B4-BE49-F238E27FC236}">
                <a16:creationId xmlns:a16="http://schemas.microsoft.com/office/drawing/2014/main" id="{AC5D55D2-766A-A4E7-94E0-FBA2FBD8E3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2700" y="5210429"/>
            <a:ext cx="2225541" cy="222554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شركة التعدين العربية السعودية - ويكيبيديا">
            <a:extLst>
              <a:ext uri="{FF2B5EF4-FFF2-40B4-BE49-F238E27FC236}">
                <a16:creationId xmlns:a16="http://schemas.microsoft.com/office/drawing/2014/main" id="{46E95D25-C476-95F6-FCB6-0F69C28577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742" y="5210428"/>
            <a:ext cx="2220069" cy="222553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النبع النقي لتحلية المياه (@alnaqisa) / X">
            <a:extLst>
              <a:ext uri="{FF2B5EF4-FFF2-40B4-BE49-F238E27FC236}">
                <a16:creationId xmlns:a16="http://schemas.microsoft.com/office/drawing/2014/main" id="{42100254-C25A-BDE9-9419-8B05C8F33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2418" y="8423275"/>
            <a:ext cx="2225538" cy="222553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الشركة العربية لتجارة المواد البترولية (أبسـكو)">
            <a:extLst>
              <a:ext uri="{FF2B5EF4-FFF2-40B4-BE49-F238E27FC236}">
                <a16:creationId xmlns:a16="http://schemas.microsoft.com/office/drawing/2014/main" id="{3A9E519B-9F69-84CB-0F4B-F81D76FF01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9988" y="8423275"/>
            <a:ext cx="2225539" cy="222553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0" name="Picture 10" descr="شركة برج المها (إن. ستي N.city) - YouTube">
            <a:extLst>
              <a:ext uri="{FF2B5EF4-FFF2-40B4-BE49-F238E27FC236}">
                <a16:creationId xmlns:a16="http://schemas.microsoft.com/office/drawing/2014/main" id="{1983C61D-3910-4FEC-5CAB-CFFE91D084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7558" y="8423274"/>
            <a:ext cx="2225539" cy="222553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2" name="Picture 12" descr="شركة جلاكسو السعودية العربية المحدودة">
            <a:extLst>
              <a:ext uri="{FF2B5EF4-FFF2-40B4-BE49-F238E27FC236}">
                <a16:creationId xmlns:a16="http://schemas.microsoft.com/office/drawing/2014/main" id="{E4CF5076-F7DB-F170-6A86-8FBD40CC7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5128" y="8423274"/>
            <a:ext cx="2225539" cy="222553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4" name="Picture 14" descr="Saudi Ceramics | LinkedIn">
            <a:extLst>
              <a:ext uri="{FF2B5EF4-FFF2-40B4-BE49-F238E27FC236}">
                <a16:creationId xmlns:a16="http://schemas.microsoft.com/office/drawing/2014/main" id="{3C964B5C-3821-5E93-2230-8AEBEC462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2697" y="8423270"/>
            <a:ext cx="2225540" cy="222553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9FC71C-669B-176F-71CE-3DE5EFB94E1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565468" y="8423262"/>
            <a:ext cx="2307611" cy="2225539"/>
          </a:xfrm>
          <a:prstGeom prst="rect">
            <a:avLst/>
          </a:prstGeom>
        </p:spPr>
      </p:pic>
      <p:pic>
        <p:nvPicPr>
          <p:cNvPr id="15376" name="Picture 16" descr="UMG Electronics - YouTube">
            <a:extLst>
              <a:ext uri="{FF2B5EF4-FFF2-40B4-BE49-F238E27FC236}">
                <a16:creationId xmlns:a16="http://schemas.microsoft.com/office/drawing/2014/main" id="{CEEE6035-65C0-7D4E-E556-00AA74CCC0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7342" y="11111842"/>
            <a:ext cx="2220613" cy="222553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8" name="Picture 18" descr="الشركة الوطنية للخدمات الأمنية (سيف) توفر وظائف أمنية للرجال والنساء بجميع  مناطق المملكة | وظيفتك علينا">
            <a:extLst>
              <a:ext uri="{FF2B5EF4-FFF2-40B4-BE49-F238E27FC236}">
                <a16:creationId xmlns:a16="http://schemas.microsoft.com/office/drawing/2014/main" id="{38B00654-78AE-41D4-D6B4-9872455B3E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9988" y="11111843"/>
            <a:ext cx="2225539" cy="222553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A4E522-E086-E564-EDF6-EF3EC849E80D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557" y="11111841"/>
            <a:ext cx="2228449" cy="22255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05221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93">
            <a:extLst>
              <a:ext uri="{FF2B5EF4-FFF2-40B4-BE49-F238E27FC236}">
                <a16:creationId xmlns:a16="http://schemas.microsoft.com/office/drawing/2014/main" id="{B681C500-5720-47F3-AA6C-C08627708FDF}"/>
              </a:ext>
            </a:extLst>
          </p:cNvPr>
          <p:cNvSpPr/>
          <p:nvPr/>
        </p:nvSpPr>
        <p:spPr>
          <a:xfrm>
            <a:off x="12488143" y="813198"/>
            <a:ext cx="8589814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JO" sz="4000" dirty="0">
                <a:solidFill>
                  <a:srgbClr val="1B2554"/>
                </a:solidFill>
                <a:latin typeface="DIN NEXT™ ARABIC BOLD" panose="020B0803020203050203" pitchFamily="34" charset="-78"/>
                <a:ea typeface="Cambria" panose="02040503050406030204" pitchFamily="18" charset="0"/>
                <a:cs typeface="DIN NEXT™ ARABIC BOLD" panose="020B0803020203050203" pitchFamily="34" charset="-78"/>
              </a:rPr>
              <a:t>مستشفيات</a:t>
            </a:r>
            <a:endParaRPr lang="en-US" sz="4000" dirty="0">
              <a:solidFill>
                <a:srgbClr val="1B2554"/>
              </a:solidFill>
              <a:latin typeface="Poppins" panose="00000500000000000000" pitchFamily="50" charset="0"/>
              <a:ea typeface="Cambria" panose="02040503050406030204" pitchFamily="18" charset="0"/>
              <a:cs typeface="Poppins" panose="00000500000000000000" pitchFamily="50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0E8C01D-F796-848C-BC33-D41EB619DF66}"/>
              </a:ext>
            </a:extLst>
          </p:cNvPr>
          <p:cNvCxnSpPr>
            <a:cxnSpLocks/>
          </p:cNvCxnSpPr>
          <p:nvPr/>
        </p:nvCxnSpPr>
        <p:spPr>
          <a:xfrm flipH="1">
            <a:off x="806890" y="1167141"/>
            <a:ext cx="17166072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CC937C46-CF01-90F5-40AB-6DBE2F8057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62" y="5426508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BE9B322-4632-2F46-DAFA-7D6D063B8D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951" y="2077075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D2FA604-70A8-F1A2-EC39-A08DAE320A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553" y="2077075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4DCAD47-4864-3F9C-59EE-A04C679E7A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5155" y="2077075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79F0477-DEB4-E469-5D9E-D21A208AFF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7757" y="2077075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95E927D-C6E1-EF0C-8DAC-E249CA91CEF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0359" y="2077075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5F4F8BA-43CA-1B59-231E-C08566847B9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62" y="2077075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E1F11579-BA38-75F8-BF9A-B4BDAF2B6D6F}"/>
              </a:ext>
            </a:extLst>
          </p:cNvPr>
          <p:cNvSpPr/>
          <p:nvPr/>
        </p:nvSpPr>
        <p:spPr>
          <a:xfrm>
            <a:off x="12488143" y="8901284"/>
            <a:ext cx="8589814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JO" sz="4000" dirty="0">
                <a:solidFill>
                  <a:srgbClr val="1B2554"/>
                </a:solidFill>
                <a:latin typeface="DIN NEXT™ ARABIC BOLD" panose="020B0803020203050203" pitchFamily="34" charset="-78"/>
                <a:ea typeface="Cambria" panose="02040503050406030204" pitchFamily="18" charset="0"/>
                <a:cs typeface="DIN NEXT™ ARABIC BOLD" panose="020B0803020203050203" pitchFamily="34" charset="-78"/>
              </a:rPr>
              <a:t>مختبرات وصيدليات </a:t>
            </a:r>
            <a:endParaRPr lang="en-US" sz="4000" dirty="0">
              <a:solidFill>
                <a:srgbClr val="1B2554"/>
              </a:solidFill>
              <a:latin typeface="Poppins" panose="00000500000000000000" pitchFamily="50" charset="0"/>
              <a:ea typeface="Cambria" panose="02040503050406030204" pitchFamily="18" charset="0"/>
              <a:cs typeface="Poppins" panose="00000500000000000000" pitchFamily="50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9E79E8D-CE6B-ADFB-B9ED-0E6F9B0F3E8D}"/>
              </a:ext>
            </a:extLst>
          </p:cNvPr>
          <p:cNvCxnSpPr>
            <a:cxnSpLocks/>
          </p:cNvCxnSpPr>
          <p:nvPr/>
        </p:nvCxnSpPr>
        <p:spPr>
          <a:xfrm flipH="1">
            <a:off x="1295400" y="9255227"/>
            <a:ext cx="15577868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32">
            <a:extLst>
              <a:ext uri="{FF2B5EF4-FFF2-40B4-BE49-F238E27FC236}">
                <a16:creationId xmlns:a16="http://schemas.microsoft.com/office/drawing/2014/main" id="{7B43768F-BF9E-4ED5-06C7-8CB2C6CC2B3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0820" y="10101461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43083F6-08F6-14B9-8297-D11DA812240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9673" y="10101461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F40DB369-DEE4-4F97-6B10-CBD8F4888D8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6384" y="10101461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6F2A0F2-455A-0E7B-4850-4F6380F4155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9673" y="5388155"/>
            <a:ext cx="2957137" cy="30208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82C2624-4D7B-AE57-50DD-1C33F836B0C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3300" y="5438548"/>
            <a:ext cx="2960220" cy="29450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388F16-2924-8EE0-5AFF-F0656784D5B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179" y="10101458"/>
            <a:ext cx="2957137" cy="29571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8" name="Picture 4" descr="وظائف صيدليات أورانج">
            <a:extLst>
              <a:ext uri="{FF2B5EF4-FFF2-40B4-BE49-F238E27FC236}">
                <a16:creationId xmlns:a16="http://schemas.microsoft.com/office/drawing/2014/main" id="{FC8D4573-89CD-3786-4694-A7EC3B8C2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4468" y="10101459"/>
            <a:ext cx="2955764" cy="295713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35395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93">
            <a:extLst>
              <a:ext uri="{FF2B5EF4-FFF2-40B4-BE49-F238E27FC236}">
                <a16:creationId xmlns:a16="http://schemas.microsoft.com/office/drawing/2014/main" id="{B681C500-5720-47F3-AA6C-C08627708FDF}"/>
              </a:ext>
            </a:extLst>
          </p:cNvPr>
          <p:cNvSpPr/>
          <p:nvPr/>
        </p:nvSpPr>
        <p:spPr>
          <a:xfrm>
            <a:off x="12488143" y="813198"/>
            <a:ext cx="8589814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JO" sz="4000" dirty="0">
                <a:solidFill>
                  <a:srgbClr val="1B2554"/>
                </a:solidFill>
                <a:latin typeface="DIN NEXT™ ARABIC BOLD" panose="020B0803020203050203" pitchFamily="34" charset="-78"/>
                <a:ea typeface="Cambria" panose="02040503050406030204" pitchFamily="18" charset="0"/>
                <a:cs typeface="DIN NEXT™ ARABIC BOLD" panose="020B0803020203050203" pitchFamily="34" charset="-78"/>
              </a:rPr>
              <a:t>مراكز طبية وعيادات</a:t>
            </a:r>
            <a:endParaRPr lang="en-US" sz="4000" dirty="0">
              <a:solidFill>
                <a:srgbClr val="1B2554"/>
              </a:solidFill>
              <a:latin typeface="Poppins" panose="00000500000000000000" pitchFamily="50" charset="0"/>
              <a:ea typeface="Cambria" panose="02040503050406030204" pitchFamily="18" charset="0"/>
              <a:cs typeface="Poppins" panose="00000500000000000000" pitchFamily="50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0E8C01D-F796-848C-BC33-D41EB619DF66}"/>
              </a:ext>
            </a:extLst>
          </p:cNvPr>
          <p:cNvCxnSpPr>
            <a:cxnSpLocks/>
          </p:cNvCxnSpPr>
          <p:nvPr/>
        </p:nvCxnSpPr>
        <p:spPr>
          <a:xfrm flipH="1">
            <a:off x="806890" y="1167141"/>
            <a:ext cx="1557611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21082352-8D3B-A728-B4EF-C2749EBA3C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9673" y="5438667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1178C9F-A5A2-5E14-3746-40C21C5E89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0820" y="5438667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F207ACF-FA5E-EB74-56BA-C387C0F60A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17" y="2077075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26769EE-CEDC-06CD-0B41-8A21E65179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806" y="2077075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690325A-5C2F-1CAD-0BFB-F399C3683C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095" y="2077075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24D4CC7-489B-42AD-5A95-12E5A7B2F4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6384" y="2077075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5247FBC-0977-A919-71CF-BC97358FC1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9673" y="2077075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BD770AA-EEB0-1F95-87B1-B73533303E8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0820" y="2077075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410" name="Picture 2" descr="شركة مقلة للبصريات Mugla optical company - شركة مقلة للبصريات - شركة مقلة  للبصريات | LinkedIn">
            <a:extLst>
              <a:ext uri="{FF2B5EF4-FFF2-40B4-BE49-F238E27FC236}">
                <a16:creationId xmlns:a16="http://schemas.microsoft.com/office/drawing/2014/main" id="{1246038A-FD7D-591E-85CE-89DF5F8FA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4841" y="5379431"/>
            <a:ext cx="2960221" cy="30226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32172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93">
            <a:extLst>
              <a:ext uri="{FF2B5EF4-FFF2-40B4-BE49-F238E27FC236}">
                <a16:creationId xmlns:a16="http://schemas.microsoft.com/office/drawing/2014/main" id="{B681C500-5720-47F3-AA6C-C08627708FDF}"/>
              </a:ext>
            </a:extLst>
          </p:cNvPr>
          <p:cNvSpPr/>
          <p:nvPr/>
        </p:nvSpPr>
        <p:spPr>
          <a:xfrm>
            <a:off x="12488143" y="813198"/>
            <a:ext cx="8589814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JO" sz="4000" dirty="0">
                <a:solidFill>
                  <a:srgbClr val="1B2554"/>
                </a:solidFill>
                <a:latin typeface="DIN NEXT™ ARABIC BOLD" panose="020B0803020203050203" pitchFamily="34" charset="-78"/>
                <a:ea typeface="Cambria" panose="02040503050406030204" pitchFamily="18" charset="0"/>
                <a:cs typeface="DIN NEXT™ ARABIC BOLD" panose="020B0803020203050203" pitchFamily="34" charset="-78"/>
              </a:rPr>
              <a:t>شركات شحن ونقل</a:t>
            </a:r>
            <a:endParaRPr lang="en-US" sz="4000" dirty="0">
              <a:solidFill>
                <a:srgbClr val="1B2554"/>
              </a:solidFill>
              <a:latin typeface="Poppins" panose="00000500000000000000" pitchFamily="50" charset="0"/>
              <a:ea typeface="Cambria" panose="02040503050406030204" pitchFamily="18" charset="0"/>
              <a:cs typeface="Poppins" panose="00000500000000000000" pitchFamily="50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0E8C01D-F796-848C-BC33-D41EB619DF66}"/>
              </a:ext>
            </a:extLst>
          </p:cNvPr>
          <p:cNvCxnSpPr>
            <a:cxnSpLocks/>
          </p:cNvCxnSpPr>
          <p:nvPr/>
        </p:nvCxnSpPr>
        <p:spPr>
          <a:xfrm flipH="1">
            <a:off x="806890" y="1167141"/>
            <a:ext cx="1557611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A21BE243-205C-9081-8348-EAA6FCCD6D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944" y="1940436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A09BD99-83AE-2147-C5A6-80E882A30C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426" y="1940436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D656BA2-5F02-F9C1-4E8A-BB3C29E8C2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6077" y="1940436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E175067-FC17-EC3C-666D-223981498F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0820" y="1940436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2945EBD-9713-3BF0-C339-68EB3073CF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685" y="1940436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36E3D45-4D4D-9116-76C8-DD23A84FB3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0820" y="5156515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0FE72B7-1445-87E1-D419-FD6D7BA214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6076" y="5196847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F5B1B3F-7897-0B12-80C3-75CF457A60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0167" y="2074851"/>
            <a:ext cx="2688306" cy="26883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180C097-8B81-67B9-7A2E-840CEBD4069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0164" y="5156515"/>
            <a:ext cx="2688306" cy="29974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29008D2-776C-474E-D997-1819CFEFB26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420" y="5156514"/>
            <a:ext cx="2957137" cy="29974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FA8DD31-3CB6-F17A-9D38-543BB5DEE6D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685" y="5196846"/>
            <a:ext cx="2957137" cy="295713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04D053D-F31E-8863-825D-F991163AD29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933" y="5156513"/>
            <a:ext cx="2957137" cy="29974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A68CDC3-92DE-27EA-9F5E-9E8F0FBBBDE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0820" y="8453258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63440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D129281B-5EDF-34F1-D1C9-0C0ACDB25012}"/>
              </a:ext>
            </a:extLst>
          </p:cNvPr>
          <p:cNvGrpSpPr/>
          <p:nvPr/>
        </p:nvGrpSpPr>
        <p:grpSpPr>
          <a:xfrm>
            <a:off x="806890" y="622698"/>
            <a:ext cx="20271067" cy="707886"/>
            <a:chOff x="806890" y="813198"/>
            <a:chExt cx="20271067" cy="707886"/>
          </a:xfrm>
        </p:grpSpPr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B681C500-5720-47F3-AA6C-C08627708FDF}"/>
                </a:ext>
              </a:extLst>
            </p:cNvPr>
            <p:cNvSpPr/>
            <p:nvPr/>
          </p:nvSpPr>
          <p:spPr>
            <a:xfrm>
              <a:off x="12488143" y="813198"/>
              <a:ext cx="858981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ar-JO" sz="4000" dirty="0">
                  <a:solidFill>
                    <a:srgbClr val="1B2554"/>
                  </a:solidFill>
                  <a:latin typeface="DIN NEXT™ ARABIC BOLD" panose="020B0803020203050203" pitchFamily="34" charset="-78"/>
                  <a:ea typeface="Cambria" panose="02040503050406030204" pitchFamily="18" charset="0"/>
                  <a:cs typeface="DIN NEXT™ ARABIC BOLD" panose="020B0803020203050203" pitchFamily="34" charset="-78"/>
                </a:rPr>
                <a:t>مكاتب دعوة</a:t>
              </a:r>
              <a:endParaRPr lang="en-US" sz="4000" dirty="0">
                <a:solidFill>
                  <a:srgbClr val="1B2554"/>
                </a:solidFill>
                <a:latin typeface="Poppins" panose="00000500000000000000" pitchFamily="50" charset="0"/>
                <a:ea typeface="Cambria" panose="02040503050406030204" pitchFamily="18" charset="0"/>
                <a:cs typeface="Poppins" panose="00000500000000000000" pitchFamily="50" charset="0"/>
              </a:endParaRPr>
            </a:p>
          </p:txBody>
        </p:sp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10E8C01D-F796-848C-BC33-D41EB619DF6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6890" y="1167141"/>
              <a:ext cx="16985810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884ACC4-45A9-464F-061E-873AE6B39B32}"/>
              </a:ext>
            </a:extLst>
          </p:cNvPr>
          <p:cNvGrpSpPr/>
          <p:nvPr/>
        </p:nvGrpSpPr>
        <p:grpSpPr>
          <a:xfrm>
            <a:off x="1295400" y="4933793"/>
            <a:ext cx="19782557" cy="707886"/>
            <a:chOff x="1295400" y="5848193"/>
            <a:chExt cx="19782557" cy="707886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2603BE5E-9232-EE04-218B-96B477FA8989}"/>
                </a:ext>
              </a:extLst>
            </p:cNvPr>
            <p:cNvSpPr/>
            <p:nvPr/>
          </p:nvSpPr>
          <p:spPr>
            <a:xfrm>
              <a:off x="12488143" y="5848193"/>
              <a:ext cx="858981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ar-JO" sz="4000" dirty="0">
                  <a:solidFill>
                    <a:srgbClr val="1B2554"/>
                  </a:solidFill>
                  <a:latin typeface="DIN NEXT™ ARABIC BOLD" panose="020B0803020203050203" pitchFamily="34" charset="-78"/>
                  <a:ea typeface="Cambria" panose="02040503050406030204" pitchFamily="18" charset="0"/>
                  <a:cs typeface="DIN NEXT™ ARABIC BOLD" panose="020B0803020203050203" pitchFamily="34" charset="-78"/>
                </a:rPr>
                <a:t>مستودع خيري</a:t>
              </a:r>
              <a:endParaRPr lang="en-US" sz="4000" dirty="0">
                <a:solidFill>
                  <a:srgbClr val="1B2554"/>
                </a:solidFill>
                <a:latin typeface="Poppins" panose="00000500000000000000" pitchFamily="50" charset="0"/>
                <a:ea typeface="Cambria" panose="02040503050406030204" pitchFamily="18" charset="0"/>
                <a:cs typeface="Poppins" panose="00000500000000000000" pitchFamily="50" charset="0"/>
              </a:endParaRP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4F73743E-FF5E-18B2-8802-93C148700C7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95400" y="6202136"/>
              <a:ext cx="16332798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94864B5E-5E63-9A62-9D0A-F5318FD0EE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0820" y="1457599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FC59C4A-2BFE-086B-A3D4-93D5C0ACEA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6303" y="1457599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2F528A9-F22A-5B1D-0066-F1C3B6C582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1545" y="1457599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16283D9-03F7-206D-799A-7063F8BC1E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6787" y="1457599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EEBAFCD-7916-A450-55AB-C95550FF92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29" y="1457599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A26EDE1-8FF4-945A-F53B-BE6FE4F2D46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1061" y="1457599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EC330D3-2378-419F-B3DB-E0385492BD2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459" y="5903483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B4A3F1E-382C-F83A-8CF5-FCDE5F8F143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9123" y="5903483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CB89A80-30C6-69DB-21D8-5AB4E42458D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0820" y="5903483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4756BE48-E51B-0857-969F-4641A9E9676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3795" y="5903483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9F2E6C71-B05C-7912-DE28-DF8A55D64F6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6787" y="5903483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2AC9F52-09BF-152B-A48F-11A8B7AAEF06}"/>
              </a:ext>
            </a:extLst>
          </p:cNvPr>
          <p:cNvGrpSpPr/>
          <p:nvPr/>
        </p:nvGrpSpPr>
        <p:grpSpPr>
          <a:xfrm>
            <a:off x="806890" y="9476366"/>
            <a:ext cx="20271067" cy="707886"/>
            <a:chOff x="806890" y="813198"/>
            <a:chExt cx="20271067" cy="70788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69D0FC8-24F4-66D7-EC38-BADB7794AA77}"/>
                </a:ext>
              </a:extLst>
            </p:cNvPr>
            <p:cNvSpPr/>
            <p:nvPr/>
          </p:nvSpPr>
          <p:spPr>
            <a:xfrm>
              <a:off x="12488143" y="813198"/>
              <a:ext cx="858981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ar-JO" sz="4000" dirty="0">
                  <a:solidFill>
                    <a:srgbClr val="1B2554"/>
                  </a:solidFill>
                  <a:latin typeface="DIN NEXT™ ARABIC BOLD" panose="020B0803020203050203" pitchFamily="34" charset="-78"/>
                  <a:ea typeface="Cambria" panose="02040503050406030204" pitchFamily="18" charset="0"/>
                  <a:cs typeface="DIN NEXT™ ARABIC BOLD" panose="020B0803020203050203" pitchFamily="34" charset="-78"/>
                </a:rPr>
                <a:t>حلقات تحفيظ</a:t>
              </a:r>
              <a:endParaRPr lang="en-US" sz="4000" dirty="0">
                <a:solidFill>
                  <a:srgbClr val="1B2554"/>
                </a:solidFill>
                <a:latin typeface="Poppins" panose="00000500000000000000" pitchFamily="50" charset="0"/>
                <a:ea typeface="Cambria" panose="02040503050406030204" pitchFamily="18" charset="0"/>
                <a:cs typeface="Poppins" panose="00000500000000000000" pitchFamily="50" charset="0"/>
              </a:endParaRP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3C128736-487C-A5ED-3CE6-FE0BE86D1B6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6890" y="1167141"/>
              <a:ext cx="16719920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CE90F468-9DAF-F74C-88B8-17FC24E9CDA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0819" y="10565591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B0825C8-272F-52F5-42D2-67AC3A39D51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377" y="10565591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F985E27-A80F-576B-25CD-9A7A710EC09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17" y="10565591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5424C31-142D-1AC5-3A98-594766B55E7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7957" y="10565591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9D47968-14B9-0FD4-83EE-CB0194CDE04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5097" y="10565591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38433DE-43B6-0F3D-123C-EA55D1F35BB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2237" y="10565591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252396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00F60009-C9B3-3B0A-3FBC-F9BE330E719A}"/>
              </a:ext>
            </a:extLst>
          </p:cNvPr>
          <p:cNvGrpSpPr/>
          <p:nvPr/>
        </p:nvGrpSpPr>
        <p:grpSpPr>
          <a:xfrm>
            <a:off x="1467324" y="474193"/>
            <a:ext cx="19782557" cy="707886"/>
            <a:chOff x="1295400" y="5605634"/>
            <a:chExt cx="19782557" cy="707886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2603BE5E-9232-EE04-218B-96B477FA8989}"/>
                </a:ext>
              </a:extLst>
            </p:cNvPr>
            <p:cNvSpPr/>
            <p:nvPr/>
          </p:nvSpPr>
          <p:spPr>
            <a:xfrm>
              <a:off x="12488143" y="5605634"/>
              <a:ext cx="858981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ar-JO" sz="4000" dirty="0">
                  <a:solidFill>
                    <a:srgbClr val="1B2554"/>
                  </a:solidFill>
                  <a:latin typeface="DIN NEXT™ ARABIC BOLD" panose="020B0803020203050203" pitchFamily="34" charset="-78"/>
                  <a:ea typeface="Cambria" panose="02040503050406030204" pitchFamily="18" charset="0"/>
                  <a:cs typeface="DIN NEXT™ ARABIC BOLD" panose="020B0803020203050203" pitchFamily="34" charset="-78"/>
                </a:rPr>
                <a:t>مكاتب حج وعمرة</a:t>
              </a:r>
              <a:endParaRPr lang="en-US" sz="4000" dirty="0">
                <a:solidFill>
                  <a:srgbClr val="1B2554"/>
                </a:solidFill>
                <a:latin typeface="Poppins" panose="00000500000000000000" pitchFamily="50" charset="0"/>
                <a:ea typeface="Cambria" panose="02040503050406030204" pitchFamily="18" charset="0"/>
                <a:cs typeface="Poppins" panose="00000500000000000000" pitchFamily="50" charset="0"/>
              </a:endParaRP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4F73743E-FF5E-18B2-8802-93C148700C7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95400" y="5959577"/>
              <a:ext cx="15640050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3E116141-7B39-E95F-286F-8803F0171B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7081" y="1563417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DBC8DAD-8F9E-2E07-6B21-C4FDA031E4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2421" y="1563417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060B0F8-8B19-BC3F-D413-52546616A4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761" y="1563417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0AAD3893-ABD1-23F2-18BA-8601DAA9CE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101" y="1563417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3D9E619A-0267-E993-0A93-F5932F42BF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441" y="1563417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10000D3D-6F5D-D616-AB88-63F6328B300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1740" y="1563417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177A9E4-848C-9A4D-8452-4807A77B70DC}"/>
              </a:ext>
            </a:extLst>
          </p:cNvPr>
          <p:cNvSpPr/>
          <p:nvPr/>
        </p:nvSpPr>
        <p:spPr>
          <a:xfrm>
            <a:off x="12812467" y="5250131"/>
            <a:ext cx="8589814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JO" sz="4000" dirty="0">
                <a:solidFill>
                  <a:srgbClr val="1B2554"/>
                </a:solidFill>
                <a:latin typeface="DIN NEXT™ ARABIC BOLD" panose="020B0803020203050203" pitchFamily="34" charset="-78"/>
                <a:ea typeface="Cambria" panose="02040503050406030204" pitchFamily="18" charset="0"/>
                <a:cs typeface="DIN NEXT™ ARABIC BOLD" panose="020B0803020203050203" pitchFamily="34" charset="-78"/>
              </a:rPr>
              <a:t>نوادي رياضية</a:t>
            </a:r>
            <a:endParaRPr lang="en-US" sz="4000" dirty="0">
              <a:solidFill>
                <a:srgbClr val="1B2554"/>
              </a:solidFill>
              <a:latin typeface="Poppins" panose="00000500000000000000" pitchFamily="50" charset="0"/>
              <a:ea typeface="Cambria" panose="02040503050406030204" pitchFamily="18" charset="0"/>
              <a:cs typeface="Poppins" panose="00000500000000000000" pitchFamily="50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489CAC-F28C-8695-379E-8A39126D221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3404" y="6440119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2AD4359-DB15-7DF5-E01A-30275B6559A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6965" y="6440119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4DEEB7A-3ADA-DBDC-B4ED-D62D887CF66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0527" y="6440119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020BA5E-8F6B-E0B5-75CF-329060EA176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089" y="6440119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3C07436-966F-8625-C8AE-16967C5F1D0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651" y="6440119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565FD47-5E90-68FD-AC67-3772E991B43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213" y="6440119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146" name="Picture 2" descr="بودي ماسترز - ويكيبيديا">
            <a:extLst>
              <a:ext uri="{FF2B5EF4-FFF2-40B4-BE49-F238E27FC236}">
                <a16:creationId xmlns:a16="http://schemas.microsoft.com/office/drawing/2014/main" id="{0CF0B57A-7F57-55CB-660C-AC3B03D699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3404" y="10026069"/>
            <a:ext cx="2957137" cy="295713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44483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B3CC844C-F722-8041-03F6-AE9DADFDA85D}"/>
              </a:ext>
            </a:extLst>
          </p:cNvPr>
          <p:cNvSpPr/>
          <p:nvPr/>
        </p:nvSpPr>
        <p:spPr>
          <a:xfrm>
            <a:off x="12608913" y="584701"/>
            <a:ext cx="8589814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JO" sz="4000" dirty="0">
                <a:solidFill>
                  <a:srgbClr val="1B2554"/>
                </a:solidFill>
                <a:latin typeface="DIN NEXT™ ARABIC BOLD" panose="020B0803020203050203" pitchFamily="34" charset="-78"/>
                <a:ea typeface="Cambria" panose="02040503050406030204" pitchFamily="18" charset="0"/>
                <a:cs typeface="DIN NEXT™ ARABIC BOLD" panose="020B0803020203050203" pitchFamily="34" charset="-78"/>
              </a:rPr>
              <a:t>مكاتب استقدام</a:t>
            </a:r>
            <a:endParaRPr lang="en-US" sz="4000" dirty="0">
              <a:solidFill>
                <a:srgbClr val="1B2554"/>
              </a:solidFill>
              <a:latin typeface="Poppins" panose="00000500000000000000" pitchFamily="50" charset="0"/>
              <a:ea typeface="Cambria" panose="02040503050406030204" pitchFamily="18" charset="0"/>
              <a:cs typeface="Poppins" panose="00000500000000000000" pitchFamily="50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3577097F-DC65-ED0B-925C-0FCC5BF680EC}"/>
              </a:ext>
            </a:extLst>
          </p:cNvPr>
          <p:cNvCxnSpPr>
            <a:cxnSpLocks/>
          </p:cNvCxnSpPr>
          <p:nvPr/>
        </p:nvCxnSpPr>
        <p:spPr>
          <a:xfrm flipH="1">
            <a:off x="1416170" y="938644"/>
            <a:ext cx="1583055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id="{E4492A60-5689-A7DD-103E-AB0F6A6A1E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9639" y="1769759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D5F6B04-2D50-7EBE-592F-C0341183C8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1589" y="1769759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4B83A18D-C5EA-CDC3-2555-268797B5AA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0614" y="1769759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FC0E96BF-C59D-1822-5C4D-6EF720FC8F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8664" y="1769759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321D29EE-802D-793D-49CF-FC15AE7071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689" y="1769759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26E8148-4133-479C-578E-B488D886D3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714" y="1769759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6837A89D-1730-76D5-24C8-494438C168C5}"/>
              </a:ext>
            </a:extLst>
          </p:cNvPr>
          <p:cNvGrpSpPr/>
          <p:nvPr/>
        </p:nvGrpSpPr>
        <p:grpSpPr>
          <a:xfrm>
            <a:off x="1036714" y="6310740"/>
            <a:ext cx="20271067" cy="707886"/>
            <a:chOff x="806890" y="813198"/>
            <a:chExt cx="20271067" cy="70788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45C870C-BDCD-B9B4-54EC-A92F58518895}"/>
                </a:ext>
              </a:extLst>
            </p:cNvPr>
            <p:cNvSpPr/>
            <p:nvPr/>
          </p:nvSpPr>
          <p:spPr>
            <a:xfrm>
              <a:off x="12488143" y="813198"/>
              <a:ext cx="858981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ar-JO" sz="4000" dirty="0">
                  <a:solidFill>
                    <a:srgbClr val="1B2554"/>
                  </a:solidFill>
                  <a:latin typeface="DIN NEXT™ ARABIC BOLD" panose="020B0803020203050203" pitchFamily="34" charset="-78"/>
                  <a:ea typeface="Cambria" panose="02040503050406030204" pitchFamily="18" charset="0"/>
                  <a:cs typeface="DIN NEXT™ ARABIC BOLD" panose="020B0803020203050203" pitchFamily="34" charset="-78"/>
                </a:rPr>
                <a:t>شركات التأمين</a:t>
              </a:r>
              <a:endParaRPr lang="en-US" sz="4000" dirty="0">
                <a:solidFill>
                  <a:srgbClr val="1B2554"/>
                </a:solidFill>
                <a:latin typeface="Poppins" panose="00000500000000000000" pitchFamily="50" charset="0"/>
                <a:ea typeface="Cambria" panose="02040503050406030204" pitchFamily="18" charset="0"/>
                <a:cs typeface="Poppins" panose="00000500000000000000" pitchFamily="50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64AB702-2A99-4211-9F4C-079AC49ACF9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6890" y="1167141"/>
              <a:ext cx="16719920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93121B37-5575-F87C-8CA4-D7B832FCE4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341" y="7306029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B3E329B-EC12-5D28-C7A8-051858CBCBB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4880" y="7306029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FCFC3D6-7201-66B0-52CE-76F6565A443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5173" y="7306029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6E33C3C-FB23-922C-57FB-934ACAC3242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465" y="7306029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4D7C77E-0CFE-069A-0ACC-8E3C891DAEB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757" y="7306029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54488B2-E976-E51C-F9CC-84AD0D67263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049" y="7306029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FE1795B-8F87-8CE4-D6D8-7362368102E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1589" y="10550568"/>
            <a:ext cx="2957137" cy="29687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EDA7419-0651-1DF9-152C-B341509A1AF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5172" y="10550568"/>
            <a:ext cx="2957137" cy="29687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190318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00F60009-C9B3-3B0A-3FBC-F9BE330E719A}"/>
              </a:ext>
            </a:extLst>
          </p:cNvPr>
          <p:cNvGrpSpPr/>
          <p:nvPr/>
        </p:nvGrpSpPr>
        <p:grpSpPr>
          <a:xfrm>
            <a:off x="1581150" y="544911"/>
            <a:ext cx="19782557" cy="707886"/>
            <a:chOff x="1295400" y="5605634"/>
            <a:chExt cx="19782557" cy="707886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2603BE5E-9232-EE04-218B-96B477FA8989}"/>
                </a:ext>
              </a:extLst>
            </p:cNvPr>
            <p:cNvSpPr/>
            <p:nvPr/>
          </p:nvSpPr>
          <p:spPr>
            <a:xfrm>
              <a:off x="12488143" y="5605634"/>
              <a:ext cx="858981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ar-JO" sz="4000" dirty="0">
                  <a:solidFill>
                    <a:srgbClr val="1B2554"/>
                  </a:solidFill>
                  <a:latin typeface="DIN NEXT™ ARABIC BOLD" panose="020B0803020203050203" pitchFamily="34" charset="-78"/>
                  <a:ea typeface="Cambria" panose="02040503050406030204" pitchFamily="18" charset="0"/>
                  <a:cs typeface="DIN NEXT™ ARABIC BOLD" panose="020B0803020203050203" pitchFamily="34" charset="-78"/>
                </a:rPr>
                <a:t>مطاعم</a:t>
              </a:r>
              <a:endParaRPr lang="en-US" sz="4000" dirty="0">
                <a:solidFill>
                  <a:srgbClr val="1B2554"/>
                </a:solidFill>
                <a:latin typeface="Poppins" panose="00000500000000000000" pitchFamily="50" charset="0"/>
                <a:ea typeface="Cambria" panose="02040503050406030204" pitchFamily="18" charset="0"/>
                <a:cs typeface="Poppins" panose="00000500000000000000" pitchFamily="50" charset="0"/>
              </a:endParaRP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4F73743E-FF5E-18B2-8802-93C148700C7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95400" y="5959577"/>
              <a:ext cx="17697450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8847246-8176-33D2-11BE-140DF7DC2BCE}"/>
              </a:ext>
            </a:extLst>
          </p:cNvPr>
          <p:cNvGrpSpPr/>
          <p:nvPr/>
        </p:nvGrpSpPr>
        <p:grpSpPr>
          <a:xfrm>
            <a:off x="1580111" y="8882443"/>
            <a:ext cx="19782557" cy="707886"/>
            <a:chOff x="1295400" y="9529934"/>
            <a:chExt cx="19782557" cy="707886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5A234EC6-D2F9-A8DE-CD24-53C052FE3D49}"/>
                </a:ext>
              </a:extLst>
            </p:cNvPr>
            <p:cNvSpPr/>
            <p:nvPr/>
          </p:nvSpPr>
          <p:spPr>
            <a:xfrm>
              <a:off x="12488143" y="9529934"/>
              <a:ext cx="858981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ar-JO" sz="4000" dirty="0">
                  <a:solidFill>
                    <a:srgbClr val="1B2554"/>
                  </a:solidFill>
                  <a:latin typeface="DIN NEXT™ ARABIC BOLD" panose="020B0803020203050203" pitchFamily="34" charset="-78"/>
                  <a:ea typeface="Cambria" panose="02040503050406030204" pitchFamily="18" charset="0"/>
                  <a:cs typeface="DIN NEXT™ ARABIC BOLD" panose="020B0803020203050203" pitchFamily="34" charset="-78"/>
                </a:rPr>
                <a:t>سياحة وسفر</a:t>
              </a:r>
              <a:endParaRPr lang="en-US" sz="4000" dirty="0">
                <a:solidFill>
                  <a:srgbClr val="1B2554"/>
                </a:solidFill>
                <a:latin typeface="Poppins" panose="00000500000000000000" pitchFamily="50" charset="0"/>
                <a:ea typeface="Cambria" panose="02040503050406030204" pitchFamily="18" charset="0"/>
                <a:cs typeface="Poppins" panose="00000500000000000000" pitchFamily="50" charset="0"/>
              </a:endParaRPr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9209A2DA-BB6F-6076-E931-122725D7067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95400" y="9883877"/>
              <a:ext cx="15144750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84F3767F-92F6-31C3-B0A4-2F32AEAB0C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0806" y="1522478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B5E2860-6913-8397-FE98-5C4EE03BC8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266" y="1522478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1D576DF-A9DF-1895-6441-B005E2E94A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1098" y="1522478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D4E3ABA3-DB72-824E-AC24-FBC00DF7D7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390" y="1522478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F457AF73-C00D-7ED3-FEF0-2F8B065A39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1682" y="1522478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03356EC7-9A6F-B5AB-22C6-77630C639F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1974" y="1522478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D086EBCA-1D0E-9535-7CF5-2F3A023644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8774" y="9718861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1759F614-1382-203B-E087-DE0B6F577A9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1814" y="9718861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F681DCBC-1DE7-8D4A-5D4B-05EB62D3EAA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4854" y="9718861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3ECB1BF8-9B3C-6688-216F-A4F10EF034E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894" y="9718861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99574BC7-695F-4018-77F0-931BEF01082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0934" y="9718861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8" descr="وكالة السياحة الدولية السعودية">
            <a:extLst>
              <a:ext uri="{FF2B5EF4-FFF2-40B4-BE49-F238E27FC236}">
                <a16:creationId xmlns:a16="http://schemas.microsoft.com/office/drawing/2014/main" id="{6E236B4A-0A4C-C8CD-3FCB-6B82BEF7CE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227" y="9429062"/>
            <a:ext cx="2957137" cy="338808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Unified Hospitality">
            <a:extLst>
              <a:ext uri="{FF2B5EF4-FFF2-40B4-BE49-F238E27FC236}">
                <a16:creationId xmlns:a16="http://schemas.microsoft.com/office/drawing/2014/main" id="{68F4B0EF-7E8D-06AE-9625-D296624F4C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90805" y="5164652"/>
            <a:ext cx="2957137" cy="295713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6193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69AB795-BAA8-65EC-A82D-37E9E77FF701}"/>
              </a:ext>
            </a:extLst>
          </p:cNvPr>
          <p:cNvGrpSpPr/>
          <p:nvPr/>
        </p:nvGrpSpPr>
        <p:grpSpPr>
          <a:xfrm>
            <a:off x="1027766" y="747539"/>
            <a:ext cx="20271067" cy="707886"/>
            <a:chOff x="806890" y="813198"/>
            <a:chExt cx="20271067" cy="70788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D06D6D0-76ED-EEC3-4026-38DFF8204A13}"/>
                </a:ext>
              </a:extLst>
            </p:cNvPr>
            <p:cNvSpPr/>
            <p:nvPr/>
          </p:nvSpPr>
          <p:spPr>
            <a:xfrm>
              <a:off x="12488143" y="813198"/>
              <a:ext cx="858981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ar-JO" sz="4000" dirty="0">
                  <a:solidFill>
                    <a:srgbClr val="1B2554"/>
                  </a:solidFill>
                  <a:latin typeface="DIN NEXT™ ARABIC BOLD" panose="020B0803020203050203" pitchFamily="34" charset="-78"/>
                  <a:ea typeface="Cambria" panose="02040503050406030204" pitchFamily="18" charset="0"/>
                  <a:cs typeface="DIN NEXT™ ARABIC BOLD" panose="020B0803020203050203" pitchFamily="34" charset="-78"/>
                </a:rPr>
                <a:t>سيارات</a:t>
              </a:r>
              <a:endParaRPr lang="en-US" sz="4000" dirty="0">
                <a:solidFill>
                  <a:srgbClr val="1B2554"/>
                </a:solidFill>
                <a:latin typeface="Poppins" panose="00000500000000000000" pitchFamily="50" charset="0"/>
                <a:ea typeface="Cambria" panose="02040503050406030204" pitchFamily="18" charset="0"/>
                <a:cs typeface="Poppins" panose="00000500000000000000" pitchFamily="50" charset="0"/>
              </a:endParaRP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E78C8E9-0EB7-3BF2-D649-766D5FB0CA4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6890" y="1167141"/>
              <a:ext cx="18185960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139E6DB0-4617-15E8-30BD-DCC01FC877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1695" y="1809368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569FF884-36AE-F06E-F57E-EDE230DF62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0667" y="1809368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181298C6-0CC8-DCD7-7743-A0D29F2C51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638" y="1809368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E0FEF721-BD84-978B-FCC0-77AD79E302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8609" y="1809368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7BB12CF9-1FED-A4F8-E2D5-9BF86AB526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580" y="1809368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FF9E184-E125-D356-A168-021C1210BB5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765" y="1809368"/>
            <a:ext cx="3066191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1EA6AF5-CFED-FFFB-8000-48DB4761974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1695" y="5120448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F4C4EBE-DEEE-8C56-0688-1019FFCA740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0666" y="5120448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56D4D46E-7444-6CEB-AC4D-BC757CD33986}"/>
              </a:ext>
            </a:extLst>
          </p:cNvPr>
          <p:cNvGrpSpPr/>
          <p:nvPr/>
        </p:nvGrpSpPr>
        <p:grpSpPr>
          <a:xfrm>
            <a:off x="1295400" y="9377534"/>
            <a:ext cx="19782557" cy="707886"/>
            <a:chOff x="1295400" y="9529934"/>
            <a:chExt cx="19782557" cy="70788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A5829A6-B807-837E-76DE-7D88FBE58531}"/>
                </a:ext>
              </a:extLst>
            </p:cNvPr>
            <p:cNvSpPr/>
            <p:nvPr/>
          </p:nvSpPr>
          <p:spPr>
            <a:xfrm>
              <a:off x="12488143" y="9529934"/>
              <a:ext cx="858981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ar-JO" sz="4000" dirty="0">
                  <a:solidFill>
                    <a:srgbClr val="1B2554"/>
                  </a:solidFill>
                  <a:latin typeface="DIN NEXT™ ARABIC BOLD" panose="020B0803020203050203" pitchFamily="34" charset="-78"/>
                  <a:ea typeface="Cambria" panose="02040503050406030204" pitchFamily="18" charset="0"/>
                  <a:cs typeface="DIN NEXT™ ARABIC BOLD" panose="020B0803020203050203" pitchFamily="34" charset="-78"/>
                </a:rPr>
                <a:t>شركات مقاولات</a:t>
              </a:r>
              <a:endParaRPr lang="en-US" sz="4000" dirty="0">
                <a:solidFill>
                  <a:srgbClr val="1B2554"/>
                </a:solidFill>
                <a:latin typeface="Poppins" panose="00000500000000000000" pitchFamily="50" charset="0"/>
                <a:ea typeface="Cambria" panose="02040503050406030204" pitchFamily="18" charset="0"/>
                <a:cs typeface="Poppins" panose="00000500000000000000" pitchFamily="50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219E282-C625-2DFF-CCCD-389E8D3634F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95400" y="9883877"/>
              <a:ext cx="15144750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F9F9D86-612D-320C-D263-6316FBB6865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0820" y="10314992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D513ECC-1691-F56E-9679-663D17C5B77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7959" y="10314992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0FEB229-75AA-CB3D-F61F-71E0E6866D1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5098" y="10314992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55361E0-C0B7-DBB2-5511-5F0FE14E1F4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2237" y="10314992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388" name="Picture 4" descr="مـجـمـو عــة ا لـيِـمـنـي (@Yemnigroup) / X">
            <a:extLst>
              <a:ext uri="{FF2B5EF4-FFF2-40B4-BE49-F238E27FC236}">
                <a16:creationId xmlns:a16="http://schemas.microsoft.com/office/drawing/2014/main" id="{572D2F0B-6082-0DF0-BCE0-3DD4FC321A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9637" y="5120448"/>
            <a:ext cx="2957137" cy="295713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8463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93">
            <a:extLst>
              <a:ext uri="{FF2B5EF4-FFF2-40B4-BE49-F238E27FC236}">
                <a16:creationId xmlns:a16="http://schemas.microsoft.com/office/drawing/2014/main" id="{B681C500-5720-47F3-AA6C-C08627708FDF}"/>
              </a:ext>
            </a:extLst>
          </p:cNvPr>
          <p:cNvSpPr/>
          <p:nvPr/>
        </p:nvSpPr>
        <p:spPr>
          <a:xfrm>
            <a:off x="12488143" y="813198"/>
            <a:ext cx="8589814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JO" sz="4000" dirty="0">
                <a:solidFill>
                  <a:srgbClr val="1B2554"/>
                </a:solidFill>
                <a:latin typeface="DIN NEXT™ ARABIC BOLD" panose="020B0803020203050203" pitchFamily="34" charset="-78"/>
                <a:ea typeface="Cambria" panose="02040503050406030204" pitchFamily="18" charset="0"/>
                <a:cs typeface="DIN NEXT™ ARABIC BOLD" panose="020B0803020203050203" pitchFamily="34" charset="-78"/>
              </a:rPr>
              <a:t>عقارات</a:t>
            </a:r>
            <a:endParaRPr lang="en-US" sz="4000" dirty="0">
              <a:solidFill>
                <a:srgbClr val="1B2554"/>
              </a:solidFill>
              <a:latin typeface="Poppins" panose="00000500000000000000" pitchFamily="50" charset="0"/>
              <a:ea typeface="Cambria" panose="02040503050406030204" pitchFamily="18" charset="0"/>
              <a:cs typeface="Poppins" panose="00000500000000000000" pitchFamily="50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0E8C01D-F796-848C-BC33-D41EB619DF66}"/>
              </a:ext>
            </a:extLst>
          </p:cNvPr>
          <p:cNvCxnSpPr>
            <a:cxnSpLocks/>
          </p:cNvCxnSpPr>
          <p:nvPr/>
        </p:nvCxnSpPr>
        <p:spPr>
          <a:xfrm flipH="1">
            <a:off x="806890" y="1167141"/>
            <a:ext cx="18309246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569AB795-BAA8-65EC-A82D-37E9E77FF701}"/>
              </a:ext>
            </a:extLst>
          </p:cNvPr>
          <p:cNvGrpSpPr/>
          <p:nvPr/>
        </p:nvGrpSpPr>
        <p:grpSpPr>
          <a:xfrm>
            <a:off x="806890" y="8710439"/>
            <a:ext cx="20271067" cy="707886"/>
            <a:chOff x="806890" y="813198"/>
            <a:chExt cx="20271067" cy="70788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D06D6D0-76ED-EEC3-4026-38DFF8204A13}"/>
                </a:ext>
              </a:extLst>
            </p:cNvPr>
            <p:cNvSpPr/>
            <p:nvPr/>
          </p:nvSpPr>
          <p:spPr>
            <a:xfrm>
              <a:off x="12488143" y="813198"/>
              <a:ext cx="858981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ar-JO" sz="4000" dirty="0">
                  <a:solidFill>
                    <a:srgbClr val="1B2554"/>
                  </a:solidFill>
                  <a:latin typeface="DIN NEXT™ ARABIC BOLD" panose="020B0803020203050203" pitchFamily="34" charset="-78"/>
                  <a:ea typeface="Cambria" panose="02040503050406030204" pitchFamily="18" charset="0"/>
                  <a:cs typeface="DIN NEXT™ ARABIC BOLD" panose="020B0803020203050203" pitchFamily="34" charset="-78"/>
                </a:rPr>
                <a:t>محاماه</a:t>
              </a:r>
              <a:endParaRPr lang="en-US" sz="4000" dirty="0">
                <a:solidFill>
                  <a:srgbClr val="1B2554"/>
                </a:solidFill>
                <a:latin typeface="Poppins" panose="00000500000000000000" pitchFamily="50" charset="0"/>
                <a:ea typeface="Cambria" panose="02040503050406030204" pitchFamily="18" charset="0"/>
                <a:cs typeface="Poppins" panose="00000500000000000000" pitchFamily="50" charset="0"/>
              </a:endParaRP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E78C8E9-0EB7-3BF2-D649-766D5FB0CA4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6890" y="1167141"/>
              <a:ext cx="18185960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AB07B425-E0CC-0BBD-938B-EA75BEF908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0819" y="1874475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D4D331F-44E2-B759-E751-DBF3BFFCF3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8034" y="1874475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323017-89C2-36EE-B415-5411CF334C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248" y="1874475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7E8B2F9-2E13-8FDC-B79C-BF56655860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2462" y="1874475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90AE132-E2E1-CC5C-F3A9-D79DEA9507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676" y="1874475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3EE7375-E156-3BB1-E9A5-7F0EAF010B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90" y="1874475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EB57CBC-C18D-47D9-D544-21CCF8D42C2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2907" y="5292457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C99A3BC-CD69-1968-4B5F-D015744D591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3691" y="5292457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E6EE39A-C9ED-C931-B534-0B4F69A5C35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0819" y="9724270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57D0B0A-01B4-827E-A166-82CF9D88AE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8034" y="9724270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BF3FB5D0-D347-D47B-DA45-38D6179D6AB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248" y="9724270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170" name="Picture 2" descr="وظائف في شركة ⁦نصر⁩ البركاتي⁩ وشركاؤه للمحاماة">
            <a:extLst>
              <a:ext uri="{FF2B5EF4-FFF2-40B4-BE49-F238E27FC236}">
                <a16:creationId xmlns:a16="http://schemas.microsoft.com/office/drawing/2014/main" id="{5C58C72E-C0B2-AE5E-70CB-B9F6AA7AAE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462" y="9724269"/>
            <a:ext cx="2957137" cy="295713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4712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93">
            <a:extLst>
              <a:ext uri="{FF2B5EF4-FFF2-40B4-BE49-F238E27FC236}">
                <a16:creationId xmlns:a16="http://schemas.microsoft.com/office/drawing/2014/main" id="{B681C500-5720-47F3-AA6C-C08627708FDF}"/>
              </a:ext>
            </a:extLst>
          </p:cNvPr>
          <p:cNvSpPr/>
          <p:nvPr/>
        </p:nvSpPr>
        <p:spPr>
          <a:xfrm>
            <a:off x="12488143" y="813198"/>
            <a:ext cx="8589814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JO" sz="4000" dirty="0">
                <a:solidFill>
                  <a:srgbClr val="1B2554"/>
                </a:solidFill>
                <a:latin typeface="DIN NEXT™ ARABIC BOLD" panose="020B0803020203050203" pitchFamily="34" charset="-78"/>
                <a:ea typeface="Cambria" panose="02040503050406030204" pitchFamily="18" charset="0"/>
                <a:cs typeface="DIN NEXT™ ARABIC BOLD" panose="020B0803020203050203" pitchFamily="34" charset="-78"/>
              </a:rPr>
              <a:t>جهات حكومية</a:t>
            </a:r>
            <a:endParaRPr lang="en-US" sz="4000" dirty="0">
              <a:solidFill>
                <a:srgbClr val="1B2554"/>
              </a:solidFill>
              <a:latin typeface="Poppins" panose="00000500000000000000" pitchFamily="50" charset="0"/>
              <a:ea typeface="Cambria" panose="02040503050406030204" pitchFamily="18" charset="0"/>
              <a:cs typeface="Poppins" panose="00000500000000000000" pitchFamily="50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0E8C01D-F796-848C-BC33-D41EB619DF66}"/>
              </a:ext>
            </a:extLst>
          </p:cNvPr>
          <p:cNvCxnSpPr>
            <a:cxnSpLocks/>
          </p:cNvCxnSpPr>
          <p:nvPr/>
        </p:nvCxnSpPr>
        <p:spPr>
          <a:xfrm flipH="1">
            <a:off x="806890" y="1167141"/>
            <a:ext cx="1670006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CE9BC127-6C07-4392-2E60-1E7E165C53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63" y="5379431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C6C1A0F-8571-83F6-5ACE-43E4B113E9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90" y="2080709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FE2FB53-DA70-0B48-AF08-B67599043D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320" y="2080709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42EAA78-C171-F8C8-D7FA-DAC101B020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6535" y="2080709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6B91798-65D3-AAA0-0364-CF5A1435CE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63" y="2080709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B770CB7-83C4-8AA7-CD0A-171BC9315E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9750" y="2080709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0" descr="البرنامج الوطني للتنمية المجتمعية في المناطق يعلن الانتهاء من أعمال الحصر">
            <a:extLst>
              <a:ext uri="{FF2B5EF4-FFF2-40B4-BE49-F238E27FC236}">
                <a16:creationId xmlns:a16="http://schemas.microsoft.com/office/drawing/2014/main" id="{ED72BA7D-5AA4-1366-2168-91A71CDD7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320" y="5379430"/>
            <a:ext cx="2957137" cy="295713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2" descr="الشؤون الصحية بالمنطقة الشرقية.. تؤكد الجاهزية التامة للطوارئ خلال عيد  الأضحى المبارك">
            <a:extLst>
              <a:ext uri="{FF2B5EF4-FFF2-40B4-BE49-F238E27FC236}">
                <a16:creationId xmlns:a16="http://schemas.microsoft.com/office/drawing/2014/main" id="{1749AD84-D9BB-4F10-21EF-EA2EF7DD15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909" y="2080708"/>
            <a:ext cx="2900372" cy="295713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B32F39C-56E0-A99E-3EC7-44FC49FDE96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9750" y="5379428"/>
            <a:ext cx="2967200" cy="29571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4284EEE-A3D1-3985-E167-3B1BDBB6717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3300" y="5379427"/>
            <a:ext cx="2900371" cy="29571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9655653-D41A-4FBC-1A99-13BC77A2362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4908" y="5379425"/>
            <a:ext cx="2900372" cy="29571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309E1D0-4376-F3CB-65EE-1C3E24872F4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88" y="5379423"/>
            <a:ext cx="2957139" cy="29571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EB4B6496-5799-983B-D4E9-9BF9488639B8}"/>
              </a:ext>
            </a:extLst>
          </p:cNvPr>
          <p:cNvGrpSpPr/>
          <p:nvPr/>
        </p:nvGrpSpPr>
        <p:grpSpPr>
          <a:xfrm>
            <a:off x="1295400" y="9206084"/>
            <a:ext cx="19782557" cy="707886"/>
            <a:chOff x="1295400" y="5034134"/>
            <a:chExt cx="19782557" cy="70788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103D563-D60F-2F90-C0FE-4F3D460ABB45}"/>
                </a:ext>
              </a:extLst>
            </p:cNvPr>
            <p:cNvSpPr/>
            <p:nvPr/>
          </p:nvSpPr>
          <p:spPr>
            <a:xfrm>
              <a:off x="12488143" y="5034134"/>
              <a:ext cx="858981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ar-JO" sz="4000" dirty="0">
                  <a:solidFill>
                    <a:srgbClr val="1B2554"/>
                  </a:solidFill>
                  <a:latin typeface="DIN NEXT™ ARABIC BOLD" panose="020B0803020203050203" pitchFamily="34" charset="-78"/>
                  <a:ea typeface="Cambria" panose="02040503050406030204" pitchFamily="18" charset="0"/>
                  <a:cs typeface="DIN NEXT™ ARABIC BOLD" panose="020B0803020203050203" pitchFamily="34" charset="-78"/>
                </a:rPr>
                <a:t>مراكز امن</a:t>
              </a:r>
              <a:endParaRPr lang="en-US" sz="4000" dirty="0">
                <a:solidFill>
                  <a:srgbClr val="1B2554"/>
                </a:solidFill>
                <a:latin typeface="Poppins" panose="00000500000000000000" pitchFamily="50" charset="0"/>
                <a:ea typeface="Cambria" panose="02040503050406030204" pitchFamily="18" charset="0"/>
                <a:cs typeface="Poppins" panose="00000500000000000000" pitchFamily="50" charset="0"/>
              </a:endParaRP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DB5041F-49BE-B137-038B-8F8155C5B4B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95400" y="5388077"/>
              <a:ext cx="17297400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C1599DE1-8FB6-796C-A32F-9B92E9C28B7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0820" y="10325063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46EDD6D-527E-5C7F-B31A-A89FAA0FF51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7414" y="10325063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53CF454-3C15-15BB-4A1A-9E562118182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163299" y="10325063"/>
            <a:ext cx="2900371" cy="2957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43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93">
            <a:extLst>
              <a:ext uri="{FF2B5EF4-FFF2-40B4-BE49-F238E27FC236}">
                <a16:creationId xmlns:a16="http://schemas.microsoft.com/office/drawing/2014/main" id="{B681C500-5720-47F3-AA6C-C08627708FDF}"/>
              </a:ext>
            </a:extLst>
          </p:cNvPr>
          <p:cNvSpPr/>
          <p:nvPr/>
        </p:nvSpPr>
        <p:spPr>
          <a:xfrm>
            <a:off x="12488143" y="813198"/>
            <a:ext cx="8589814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JO" sz="4000" dirty="0">
                <a:solidFill>
                  <a:srgbClr val="1B2554"/>
                </a:solidFill>
                <a:latin typeface="DIN NEXT™ ARABIC BOLD" panose="020B0803020203050203" pitchFamily="34" charset="-78"/>
                <a:ea typeface="Cambria" panose="02040503050406030204" pitchFamily="18" charset="0"/>
                <a:cs typeface="DIN NEXT™ ARABIC BOLD" panose="020B0803020203050203" pitchFamily="34" charset="-78"/>
              </a:rPr>
              <a:t>هيئات</a:t>
            </a:r>
            <a:endParaRPr lang="en-US" sz="4000" dirty="0">
              <a:solidFill>
                <a:srgbClr val="1B2554"/>
              </a:solidFill>
              <a:latin typeface="Poppins" panose="00000500000000000000" pitchFamily="50" charset="0"/>
              <a:ea typeface="Cambria" panose="02040503050406030204" pitchFamily="18" charset="0"/>
              <a:cs typeface="Poppins" panose="00000500000000000000" pitchFamily="50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0E8C01D-F796-848C-BC33-D41EB619DF66}"/>
              </a:ext>
            </a:extLst>
          </p:cNvPr>
          <p:cNvCxnSpPr>
            <a:cxnSpLocks/>
          </p:cNvCxnSpPr>
          <p:nvPr/>
        </p:nvCxnSpPr>
        <p:spPr>
          <a:xfrm flipH="1">
            <a:off x="806890" y="1167141"/>
            <a:ext cx="1670006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FF03CAE7-A2EE-2069-3CA2-978BAE14A3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176" y="1852046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DBEE64A-2736-3C8E-88AF-A3EC168D57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587" y="1852046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C19268-76D7-5219-4DF0-97295E9C54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998" y="1852046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5089DC7-7E2E-9798-832E-077646D63D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0409" y="1852046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8E1143A-5C87-48F0-DC86-BC57D07059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0820" y="1852046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E7023C6-B50E-EA11-A6A3-9EC46A35A9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11" y="1852046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86F7D5F-E120-574A-87E4-1B2F7F771E4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997" y="5396878"/>
            <a:ext cx="2957137" cy="29167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E185C54-3E05-1B70-87D3-811CCDF66BC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0409" y="5396877"/>
            <a:ext cx="2957137" cy="29167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E908267-DD6E-ABA6-8BDA-20152670C25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0820" y="5396877"/>
            <a:ext cx="2957137" cy="29167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501AF27-914C-16DB-7169-3DC434CD8B4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587" y="5396878"/>
            <a:ext cx="2909924" cy="29167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B5FC1F5A-B79C-F8A7-BBEF-AF0F2B233BAE}"/>
              </a:ext>
            </a:extLst>
          </p:cNvPr>
          <p:cNvSpPr/>
          <p:nvPr/>
        </p:nvSpPr>
        <p:spPr>
          <a:xfrm>
            <a:off x="12488143" y="9148934"/>
            <a:ext cx="8589814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JO" sz="4000" dirty="0">
                <a:solidFill>
                  <a:srgbClr val="1B2554"/>
                </a:solidFill>
                <a:latin typeface="DIN NEXT™ ARABIC BOLD" panose="020B0803020203050203" pitchFamily="34" charset="-78"/>
                <a:ea typeface="Cambria" panose="02040503050406030204" pitchFamily="18" charset="0"/>
                <a:cs typeface="DIN NEXT™ ARABIC BOLD" panose="020B0803020203050203" pitchFamily="34" charset="-78"/>
              </a:rPr>
              <a:t>امارة</a:t>
            </a:r>
            <a:endParaRPr lang="en-US" sz="4000" dirty="0">
              <a:solidFill>
                <a:srgbClr val="1B2554"/>
              </a:solidFill>
              <a:latin typeface="Poppins" panose="00000500000000000000" pitchFamily="50" charset="0"/>
              <a:ea typeface="Cambria" panose="02040503050406030204" pitchFamily="18" charset="0"/>
              <a:cs typeface="Poppins" panose="00000500000000000000" pitchFamily="50" charset="0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79290ED-4A09-9C03-45DF-A5F9EF3C7F83}"/>
              </a:ext>
            </a:extLst>
          </p:cNvPr>
          <p:cNvCxnSpPr>
            <a:cxnSpLocks/>
          </p:cNvCxnSpPr>
          <p:nvPr/>
        </p:nvCxnSpPr>
        <p:spPr>
          <a:xfrm flipH="1">
            <a:off x="1728265" y="9502877"/>
            <a:ext cx="1796415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id="{77679D6A-CC91-140D-8BDA-2D19A9F0141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0820" y="10096463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2AC3576-2915-D754-063C-A667510BE44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7447" y="10096462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2A3AE32-9AFA-410C-C06E-2D570E78F8B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935" y="10210764"/>
            <a:ext cx="2957138" cy="284283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00222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3860BFB-692D-7C48-09DA-C2D7C1EE8C21}"/>
              </a:ext>
            </a:extLst>
          </p:cNvPr>
          <p:cNvSpPr/>
          <p:nvPr/>
        </p:nvSpPr>
        <p:spPr>
          <a:xfrm>
            <a:off x="12921008" y="565548"/>
            <a:ext cx="8589814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JO" sz="4000" dirty="0">
                <a:solidFill>
                  <a:srgbClr val="1B2554"/>
                </a:solidFill>
                <a:latin typeface="DIN NEXT™ ARABIC BOLD" panose="020B0803020203050203" pitchFamily="34" charset="-78"/>
                <a:ea typeface="Cambria" panose="02040503050406030204" pitchFamily="18" charset="0"/>
                <a:cs typeface="DIN NEXT™ ARABIC BOLD" panose="020B0803020203050203" pitchFamily="34" charset="-78"/>
              </a:rPr>
              <a:t>امانات</a:t>
            </a:r>
            <a:endParaRPr lang="en-US" sz="4000" dirty="0">
              <a:solidFill>
                <a:srgbClr val="1B2554"/>
              </a:solidFill>
              <a:latin typeface="Poppins" panose="00000500000000000000" pitchFamily="50" charset="0"/>
              <a:ea typeface="Cambria" panose="02040503050406030204" pitchFamily="18" charset="0"/>
              <a:cs typeface="Poppins" panose="00000500000000000000" pitchFamily="50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A07F498-8ADC-CF08-BF71-FE52F8CE014A}"/>
              </a:ext>
            </a:extLst>
          </p:cNvPr>
          <p:cNvCxnSpPr>
            <a:cxnSpLocks/>
          </p:cNvCxnSpPr>
          <p:nvPr/>
        </p:nvCxnSpPr>
        <p:spPr>
          <a:xfrm flipH="1">
            <a:off x="1728265" y="919491"/>
            <a:ext cx="1807845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64B17057-9856-5660-8554-D415D299AE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685" y="1609929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5995B5A-A28C-AF1E-42A0-EA01F6251F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4924" y="1609929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CD8E0D0-9A01-93DE-0173-8578DA1F0D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6164" y="1609929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9B3DC25-BF17-6768-A0D5-5862C69DF7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329" y="1609927"/>
            <a:ext cx="3240211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2" descr="أمانة الشرقية ترسي مشروع &quot;المستشفى التخصصي&quot; بإيرادات 150 مليون ريال ::  جوهرة العرب الإخباري">
            <a:extLst>
              <a:ext uri="{FF2B5EF4-FFF2-40B4-BE49-F238E27FC236}">
                <a16:creationId xmlns:a16="http://schemas.microsoft.com/office/drawing/2014/main" id="{A9E9F78E-73C2-7FED-CD3F-AF6E715929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976" y="1604394"/>
            <a:ext cx="2957137" cy="295713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A139458-91BA-49CD-F6FA-FAA91A64EC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24736" y="1604394"/>
            <a:ext cx="2957138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3F0370A-9552-3571-563B-7A6297270093}"/>
              </a:ext>
            </a:extLst>
          </p:cNvPr>
          <p:cNvSpPr/>
          <p:nvPr/>
        </p:nvSpPr>
        <p:spPr>
          <a:xfrm>
            <a:off x="12921008" y="4941217"/>
            <a:ext cx="8589814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JO" sz="4000" dirty="0">
                <a:solidFill>
                  <a:srgbClr val="1B2554"/>
                </a:solidFill>
                <a:latin typeface="DIN NEXT™ ARABIC BOLD" panose="020B0803020203050203" pitchFamily="34" charset="-78"/>
                <a:ea typeface="Cambria" panose="02040503050406030204" pitchFamily="18" charset="0"/>
                <a:cs typeface="DIN NEXT™ ARABIC BOLD" panose="020B0803020203050203" pitchFamily="34" charset="-78"/>
              </a:rPr>
              <a:t>غرف تجارية</a:t>
            </a:r>
            <a:endParaRPr lang="en-US" sz="4000" dirty="0">
              <a:solidFill>
                <a:srgbClr val="1B2554"/>
              </a:solidFill>
              <a:latin typeface="Poppins" panose="00000500000000000000" pitchFamily="50" charset="0"/>
              <a:ea typeface="Cambria" panose="02040503050406030204" pitchFamily="18" charset="0"/>
              <a:cs typeface="Poppins" panose="00000500000000000000" pitchFamily="50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983841A-6887-5F5F-8A02-F9C25CFBF1E4}"/>
              </a:ext>
            </a:extLst>
          </p:cNvPr>
          <p:cNvCxnSpPr>
            <a:cxnSpLocks/>
          </p:cNvCxnSpPr>
          <p:nvPr/>
        </p:nvCxnSpPr>
        <p:spPr>
          <a:xfrm flipH="1">
            <a:off x="1239755" y="5295160"/>
            <a:ext cx="1670006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8410A3AD-BA24-8DC7-F621-749DAD573C6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4593" y="9528713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0FC2C3C-14A6-053B-1797-788171520BF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5004" y="9528713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D0AB147-1861-D79E-521D-008C113D515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5415" y="9528713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7389405-629D-3C7F-A298-BB69DD89EC2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5827" y="9528713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ED65BC4-E055-8163-6F8E-E6BC095CB36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771" y="6205094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EC242522-1777-D482-874F-5A52F6395B8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182" y="6205094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E1BF9471-E659-D794-3C66-E6798739363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4593" y="6205094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EF1380DB-1C8F-2D4C-6306-7F1D7DE2ACE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5004" y="6205094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63859A16-ECEE-7546-DEF1-F5DCA58838B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5415" y="6205094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C644FCD2-F92C-8BCD-37C7-ADDC8B35D9D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5827" y="6205094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64878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A651B24-3895-253B-3C6D-9518E37B2296}"/>
              </a:ext>
            </a:extLst>
          </p:cNvPr>
          <p:cNvSpPr/>
          <p:nvPr/>
        </p:nvSpPr>
        <p:spPr>
          <a:xfrm>
            <a:off x="12759385" y="613728"/>
            <a:ext cx="8589814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JO" sz="4000" dirty="0">
                <a:solidFill>
                  <a:srgbClr val="1B2554"/>
                </a:solidFill>
                <a:latin typeface="DIN NEXT™ ARABIC BOLD" panose="020B0803020203050203" pitchFamily="34" charset="-78"/>
                <a:ea typeface="Cambria" panose="02040503050406030204" pitchFamily="18" charset="0"/>
                <a:cs typeface="DIN NEXT™ ARABIC BOLD" panose="020B0803020203050203" pitchFamily="34" charset="-78"/>
              </a:rPr>
              <a:t>بلديات</a:t>
            </a:r>
            <a:endParaRPr lang="en-US" sz="4000" dirty="0">
              <a:solidFill>
                <a:srgbClr val="1B2554"/>
              </a:solidFill>
              <a:latin typeface="Poppins" panose="00000500000000000000" pitchFamily="50" charset="0"/>
              <a:ea typeface="Cambria" panose="02040503050406030204" pitchFamily="18" charset="0"/>
              <a:cs typeface="Poppins" panose="00000500000000000000" pitchFamily="50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CE03EA0-DD02-09CA-8AE0-D1699964A676}"/>
              </a:ext>
            </a:extLst>
          </p:cNvPr>
          <p:cNvCxnSpPr>
            <a:cxnSpLocks/>
          </p:cNvCxnSpPr>
          <p:nvPr/>
        </p:nvCxnSpPr>
        <p:spPr>
          <a:xfrm flipH="1">
            <a:off x="1566642" y="967671"/>
            <a:ext cx="176403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90E45CE5-D0A0-7F38-EAA9-E854701DB9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416" y="1716064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CE482C1-9E44-537C-34DE-4D35233BB9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0827" y="1716064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2E56911-4FB8-C36B-9E6D-25B7685E7E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3178" y="1716065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0E0343-2B7D-638F-9034-EAB6812269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8690" y="1716065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B83D34C-A6D8-6B16-78F5-1581AFFE0C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2062" y="1716065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54" name="Group 53">
            <a:extLst>
              <a:ext uri="{FF2B5EF4-FFF2-40B4-BE49-F238E27FC236}">
                <a16:creationId xmlns:a16="http://schemas.microsoft.com/office/drawing/2014/main" id="{467A703C-1A4A-DF2E-FFCA-2DC58C5F053D}"/>
              </a:ext>
            </a:extLst>
          </p:cNvPr>
          <p:cNvGrpSpPr/>
          <p:nvPr/>
        </p:nvGrpSpPr>
        <p:grpSpPr>
          <a:xfrm>
            <a:off x="1078132" y="5067650"/>
            <a:ext cx="20271067" cy="707886"/>
            <a:chOff x="806890" y="813198"/>
            <a:chExt cx="20271067" cy="707886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8D73E758-B96F-75A9-9D48-97C3FA58EDD6}"/>
                </a:ext>
              </a:extLst>
            </p:cNvPr>
            <p:cNvSpPr/>
            <p:nvPr/>
          </p:nvSpPr>
          <p:spPr>
            <a:xfrm>
              <a:off x="12488143" y="813198"/>
              <a:ext cx="858981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ar-JO" sz="4000" dirty="0">
                  <a:solidFill>
                    <a:srgbClr val="1B2554"/>
                  </a:solidFill>
                  <a:latin typeface="DIN NEXT™ ARABIC BOLD" panose="020B0803020203050203" pitchFamily="34" charset="-78"/>
                  <a:ea typeface="Cambria" panose="02040503050406030204" pitchFamily="18" charset="0"/>
                  <a:cs typeface="DIN NEXT™ ARABIC BOLD" panose="020B0803020203050203" pitchFamily="34" charset="-78"/>
                </a:rPr>
                <a:t>ادارات تعليم</a:t>
              </a:r>
              <a:endParaRPr lang="en-US" sz="4000" dirty="0">
                <a:solidFill>
                  <a:srgbClr val="1B2554"/>
                </a:solidFill>
                <a:latin typeface="Poppins" panose="00000500000000000000" pitchFamily="50" charset="0"/>
                <a:ea typeface="Cambria" panose="02040503050406030204" pitchFamily="18" charset="0"/>
                <a:cs typeface="Poppins" panose="00000500000000000000" pitchFamily="50" charset="0"/>
              </a:endParaRPr>
            </a:p>
          </p:txBody>
        </p: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8C4FC03F-8E3F-6E7A-2474-986D334828F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6890" y="1167141"/>
              <a:ext cx="16719920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7" name="Picture 56">
            <a:extLst>
              <a:ext uri="{FF2B5EF4-FFF2-40B4-BE49-F238E27FC236}">
                <a16:creationId xmlns:a16="http://schemas.microsoft.com/office/drawing/2014/main" id="{7DE88551-06B9-B97D-B8E7-AF3D743710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619" y="6099688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36BD8DE6-AA23-CED6-C9D6-1937E740DA4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3480" y="6099688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72BCB4A9-A1F8-7722-604F-709D134417C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6341" y="6099688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52A5E488-3A74-EFE9-28BD-161AC8F14C1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9202" y="6099688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4C73E559-779B-8783-EBB1-751AC1DDF34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2062" y="6099688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2" name="Group 61">
            <a:extLst>
              <a:ext uri="{FF2B5EF4-FFF2-40B4-BE49-F238E27FC236}">
                <a16:creationId xmlns:a16="http://schemas.microsoft.com/office/drawing/2014/main" id="{4650F450-54AA-FB42-B837-8183D22318C8}"/>
              </a:ext>
            </a:extLst>
          </p:cNvPr>
          <p:cNvGrpSpPr/>
          <p:nvPr/>
        </p:nvGrpSpPr>
        <p:grpSpPr>
          <a:xfrm>
            <a:off x="1078132" y="9306949"/>
            <a:ext cx="20271067" cy="707886"/>
            <a:chOff x="806890" y="813198"/>
            <a:chExt cx="20271067" cy="707886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C9364C86-0AA3-91E7-507A-120EB4819C19}"/>
                </a:ext>
              </a:extLst>
            </p:cNvPr>
            <p:cNvSpPr/>
            <p:nvPr/>
          </p:nvSpPr>
          <p:spPr>
            <a:xfrm>
              <a:off x="12488143" y="813198"/>
              <a:ext cx="858981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ar-JO" sz="4000" dirty="0">
                  <a:solidFill>
                    <a:srgbClr val="1B2554"/>
                  </a:solidFill>
                  <a:latin typeface="DIN NEXT™ ARABIC BOLD" panose="020B0803020203050203" pitchFamily="34" charset="-78"/>
                  <a:ea typeface="Cambria" panose="02040503050406030204" pitchFamily="18" charset="0"/>
                  <a:cs typeface="DIN NEXT™ ARABIC BOLD" panose="020B0803020203050203" pitchFamily="34" charset="-78"/>
                </a:rPr>
                <a:t>مراكز تدريب</a:t>
              </a:r>
              <a:endParaRPr lang="en-US" sz="4000" dirty="0">
                <a:solidFill>
                  <a:srgbClr val="1B2554"/>
                </a:solidFill>
                <a:latin typeface="Poppins" panose="00000500000000000000" pitchFamily="50" charset="0"/>
                <a:ea typeface="Cambria" panose="02040503050406030204" pitchFamily="18" charset="0"/>
                <a:cs typeface="Poppins" panose="00000500000000000000" pitchFamily="50" charset="0"/>
              </a:endParaRPr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98B400B-F6F3-6D94-4BE1-0E202F558ED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6890" y="1167141"/>
              <a:ext cx="17166071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5" name="Picture 64">
            <a:extLst>
              <a:ext uri="{FF2B5EF4-FFF2-40B4-BE49-F238E27FC236}">
                <a16:creationId xmlns:a16="http://schemas.microsoft.com/office/drawing/2014/main" id="{27DFC621-BA0A-5F45-3328-1C8182E9498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4543" y="10385847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9C9CEF94-9DE0-EF47-98CD-DEE8D57552F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9373" y="10385847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C1416F24-B374-DEDD-DA8B-A86B9631A0B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2062" y="10385847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D6552118-6190-B986-E0B5-F20509EE051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881" y="10385847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3B62D0AB-B460-9B6D-3283-884997DD413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712" y="10385847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64314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93">
            <a:extLst>
              <a:ext uri="{FF2B5EF4-FFF2-40B4-BE49-F238E27FC236}">
                <a16:creationId xmlns:a16="http://schemas.microsoft.com/office/drawing/2014/main" id="{B681C500-5720-47F3-AA6C-C08627708FDF}"/>
              </a:ext>
            </a:extLst>
          </p:cNvPr>
          <p:cNvSpPr/>
          <p:nvPr/>
        </p:nvSpPr>
        <p:spPr>
          <a:xfrm>
            <a:off x="12488143" y="813198"/>
            <a:ext cx="8589814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JO" sz="4000" dirty="0">
                <a:solidFill>
                  <a:srgbClr val="1B2554"/>
                </a:solidFill>
                <a:latin typeface="DIN NEXT™ ARABIC BOLD" panose="020B0803020203050203" pitchFamily="34" charset="-78"/>
                <a:ea typeface="Cambria" panose="02040503050406030204" pitchFamily="18" charset="0"/>
                <a:cs typeface="DIN NEXT™ ARABIC BOLD" panose="020B0803020203050203" pitchFamily="34" charset="-78"/>
              </a:rPr>
              <a:t>مدارس</a:t>
            </a:r>
            <a:endParaRPr lang="en-US" sz="4000" dirty="0">
              <a:solidFill>
                <a:srgbClr val="1B2554"/>
              </a:solidFill>
              <a:latin typeface="Poppins" panose="00000500000000000000" pitchFamily="50" charset="0"/>
              <a:ea typeface="Cambria" panose="02040503050406030204" pitchFamily="18" charset="0"/>
              <a:cs typeface="Poppins" panose="00000500000000000000" pitchFamily="50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0E8C01D-F796-848C-BC33-D41EB619DF66}"/>
              </a:ext>
            </a:extLst>
          </p:cNvPr>
          <p:cNvCxnSpPr>
            <a:cxnSpLocks/>
          </p:cNvCxnSpPr>
          <p:nvPr/>
        </p:nvCxnSpPr>
        <p:spPr>
          <a:xfrm flipH="1">
            <a:off x="806890" y="1167141"/>
            <a:ext cx="1812881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24B70B9A-79D5-9FA1-88CF-AF9AB32F6B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61" y="5419253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31F6882-C444-D85C-29EA-6E62338294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054" y="2026683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3A2CEF5-6393-A291-C79C-A1AD479012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9781" y="2026683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0B3C33A-23A2-6BAE-61CF-D87D89F173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7508" y="2026683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A605F1E-7280-736F-05FE-3A780B434B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5235" y="2026683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EC8F5EF-A40A-7482-A1FC-EA9191F629D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62" y="2026683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DD1D1CF-B492-FADB-F0C9-DA0AE4A733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327" y="2026683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2" descr="الأرباح السنوية لـ&quot;الوطنية للتعليم&quot; ترتفع 191% إلى 71 مليون ريال">
            <a:extLst>
              <a:ext uri="{FF2B5EF4-FFF2-40B4-BE49-F238E27FC236}">
                <a16:creationId xmlns:a16="http://schemas.microsoft.com/office/drawing/2014/main" id="{2A6A7C28-90F7-2EFB-72DC-9895593F74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5234" y="5419252"/>
            <a:ext cx="2957138" cy="295713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DE69400-2EF4-F219-4120-CE5FE4BCB8B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7508" y="5419252"/>
            <a:ext cx="2957137" cy="29571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886DB53-79A5-E172-3CB4-8458E8F1F37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9780" y="5419249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38315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22DF568-023B-DE40-FA81-39DDC60A59F9}"/>
              </a:ext>
            </a:extLst>
          </p:cNvPr>
          <p:cNvSpPr/>
          <p:nvPr/>
        </p:nvSpPr>
        <p:spPr>
          <a:xfrm>
            <a:off x="12556261" y="690689"/>
            <a:ext cx="8589814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JO" sz="4000" dirty="0">
                <a:solidFill>
                  <a:srgbClr val="1B2554"/>
                </a:solidFill>
                <a:latin typeface="DIN NEXT™ ARABIC BOLD" panose="020B0803020203050203" pitchFamily="34" charset="-78"/>
                <a:ea typeface="Cambria" panose="02040503050406030204" pitchFamily="18" charset="0"/>
                <a:cs typeface="DIN NEXT™ ARABIC BOLD" panose="020B0803020203050203" pitchFamily="34" charset="-78"/>
              </a:rPr>
              <a:t>جامعات</a:t>
            </a:r>
            <a:endParaRPr lang="en-US" sz="4000" dirty="0">
              <a:solidFill>
                <a:srgbClr val="1B2554"/>
              </a:solidFill>
              <a:latin typeface="Poppins" panose="00000500000000000000" pitchFamily="50" charset="0"/>
              <a:ea typeface="Cambria" panose="02040503050406030204" pitchFamily="18" charset="0"/>
              <a:cs typeface="Poppins" panose="00000500000000000000" pitchFamily="50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128E9F3-75B8-28A3-A509-DD4C263617BE}"/>
              </a:ext>
            </a:extLst>
          </p:cNvPr>
          <p:cNvCxnSpPr>
            <a:cxnSpLocks/>
          </p:cNvCxnSpPr>
          <p:nvPr/>
        </p:nvCxnSpPr>
        <p:spPr>
          <a:xfrm flipH="1">
            <a:off x="1363518" y="1044632"/>
            <a:ext cx="176403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9F1885C4-89BC-EF85-F41A-4883F6AC97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08" y="1857579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53017E9-3C1C-84A8-C543-65EF7171C3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4455" y="5273720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1FE4C52-16E2-CCA9-E96E-817EC87AF6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633" y="1857576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6485D83-25BD-69C8-18D4-7BACEE78EA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5970" y="5379427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DD26C2F-0726-14E6-978E-7C1AE71841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3619" y="5379427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020E9D6-EA58-4332-7526-4D9D53D8973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217" y="5379427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896F5E7-BE44-3708-7B95-B5E9290D8C1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4455" y="1857579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DB95E77-4FB4-3C75-8A24-8CD6E53978A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1524" y="1857579"/>
            <a:ext cx="2991347" cy="29571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CCD04C7-EC95-14AE-DCB0-F84C9680DAC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2803" y="1857579"/>
            <a:ext cx="2957137" cy="29571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52C458E-BE52-020E-FC10-0354AD81FCC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218" y="1857579"/>
            <a:ext cx="2957137" cy="295713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24FFE9B-9600-086E-C480-577189FBE17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633" y="5336290"/>
            <a:ext cx="2957138" cy="29571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07DAEB9-96D2-6B92-E553-7BB6B3C9BEC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07" y="5379427"/>
            <a:ext cx="2957138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FFD9023-BA4D-004B-6528-D75DFB81DB0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4454" y="8901283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50" name="Picture 2" descr="جامعة الملك فيصل (@KFUniversity) / X">
            <a:extLst>
              <a:ext uri="{FF2B5EF4-FFF2-40B4-BE49-F238E27FC236}">
                <a16:creationId xmlns:a16="http://schemas.microsoft.com/office/drawing/2014/main" id="{ED40D8B6-0810-856E-0184-3D7319B21C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1523" y="8901277"/>
            <a:ext cx="2991347" cy="295714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4940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88F136FC-13F7-A2F0-6AC1-D4D9BAE34C36}"/>
              </a:ext>
            </a:extLst>
          </p:cNvPr>
          <p:cNvCxnSpPr>
            <a:cxnSpLocks/>
          </p:cNvCxnSpPr>
          <p:nvPr/>
        </p:nvCxnSpPr>
        <p:spPr>
          <a:xfrm flipH="1">
            <a:off x="2343434" y="795739"/>
            <a:ext cx="1514475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3F04AFEB-9F32-A594-9B89-E6A17F78B07A}"/>
              </a:ext>
            </a:extLst>
          </p:cNvPr>
          <p:cNvSpPr/>
          <p:nvPr/>
        </p:nvSpPr>
        <p:spPr>
          <a:xfrm>
            <a:off x="12487679" y="281698"/>
            <a:ext cx="8589814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JO" sz="4000" dirty="0">
                <a:solidFill>
                  <a:srgbClr val="1B2554"/>
                </a:solidFill>
                <a:latin typeface="DIN NEXT™ ARABIC BOLD" panose="020B0803020203050203" pitchFamily="34" charset="-78"/>
                <a:ea typeface="Cambria" panose="02040503050406030204" pitchFamily="18" charset="0"/>
                <a:cs typeface="DIN NEXT™ ARABIC BOLD" panose="020B0803020203050203" pitchFamily="34" charset="-78"/>
              </a:rPr>
              <a:t>بنوك ومصارف </a:t>
            </a:r>
            <a:endParaRPr lang="en-US" sz="4000" dirty="0">
              <a:solidFill>
                <a:srgbClr val="1B2554"/>
              </a:solidFill>
              <a:latin typeface="Poppins" panose="00000500000000000000" pitchFamily="50" charset="0"/>
              <a:ea typeface="Cambria" panose="02040503050406030204" pitchFamily="18" charset="0"/>
              <a:cs typeface="Poppins" panose="00000500000000000000" pitchFamily="50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04EA01-3E9E-C3DC-F413-F76FCDAFB2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72741" y="1569301"/>
            <a:ext cx="2818230" cy="28039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16F344E-4064-840C-FF31-A63F5E28E1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0511" y="1569299"/>
            <a:ext cx="3092156" cy="28039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BF8A057-82EE-E5BB-44A5-2F830C3616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3300" y="1569299"/>
            <a:ext cx="2957137" cy="280397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DBB19F9-A4E2-DA53-9165-79162D8E9A3B}"/>
              </a:ext>
            </a:extLst>
          </p:cNvPr>
          <p:cNvSpPr/>
          <p:nvPr/>
        </p:nvSpPr>
        <p:spPr>
          <a:xfrm>
            <a:off x="12487679" y="4952985"/>
            <a:ext cx="8589814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r-JO" sz="4000" dirty="0">
                <a:solidFill>
                  <a:srgbClr val="1B2554"/>
                </a:solidFill>
                <a:latin typeface="DIN NEXT™ ARABIC BOLD" panose="020B0803020203050203" pitchFamily="34" charset="-78"/>
                <a:ea typeface="Cambria" panose="02040503050406030204" pitchFamily="18" charset="0"/>
                <a:cs typeface="DIN NEXT™ ARABIC BOLD" panose="020B0803020203050203" pitchFamily="34" charset="-78"/>
              </a:rPr>
              <a:t>شركات تمويل وتقسيط</a:t>
            </a:r>
            <a:endParaRPr lang="en-US" sz="4000" dirty="0">
              <a:solidFill>
                <a:srgbClr val="1B2554"/>
              </a:solidFill>
              <a:latin typeface="Poppins" panose="00000500000000000000" pitchFamily="50" charset="0"/>
              <a:ea typeface="Cambria" panose="02040503050406030204" pitchFamily="18" charset="0"/>
              <a:cs typeface="Poppins" panose="00000500000000000000" pitchFamily="50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4DA9DDE-20DF-B38D-F59F-0A963A58B51E}"/>
              </a:ext>
            </a:extLst>
          </p:cNvPr>
          <p:cNvCxnSpPr>
            <a:cxnSpLocks/>
          </p:cNvCxnSpPr>
          <p:nvPr/>
        </p:nvCxnSpPr>
        <p:spPr>
          <a:xfrm flipH="1">
            <a:off x="1294936" y="5306928"/>
            <a:ext cx="1457325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E2FB4550-373C-0530-8E42-00AC65699C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914" y="6013951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A440947-DBDC-BD89-C55D-D77856E914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0356" y="6013951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6FDE205-7556-7FEC-11AF-09A1CBF3E2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7497" y="6013951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0DF6D5C-43D8-84BB-D1C4-4E893C2BE1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4636" y="6013951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45724DF-05D7-867B-7727-2FBA72F08A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1775" y="6013951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A7FB7CF-A27E-F276-2FCE-EC3202045C3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053" y="6013951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314" name="Picture 2" descr="Creative Future For Digital Brokerage | LinkedIn">
            <a:extLst>
              <a:ext uri="{FF2B5EF4-FFF2-40B4-BE49-F238E27FC236}">
                <a16:creationId xmlns:a16="http://schemas.microsoft.com/office/drawing/2014/main" id="{1CD03168-93F5-6D77-E555-A193AF667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0356" y="9624272"/>
            <a:ext cx="2957137" cy="295713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85302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الجديعي للأقمشة الرجالية (@AljedaieTextils) / X">
            <a:extLst>
              <a:ext uri="{FF2B5EF4-FFF2-40B4-BE49-F238E27FC236}">
                <a16:creationId xmlns:a16="http://schemas.microsoft.com/office/drawing/2014/main" id="{B66AA5B8-BF67-3DF2-0F21-8B7E1515D5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5004" y="5682106"/>
            <a:ext cx="2957137" cy="280397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214B25A-9366-4E22-07D3-4114E115DCF6}"/>
              </a:ext>
            </a:extLst>
          </p:cNvPr>
          <p:cNvGrpSpPr/>
          <p:nvPr/>
        </p:nvGrpSpPr>
        <p:grpSpPr>
          <a:xfrm>
            <a:off x="2099586" y="813198"/>
            <a:ext cx="19782557" cy="707886"/>
            <a:chOff x="1295400" y="9529934"/>
            <a:chExt cx="19782557" cy="70788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D8ACF99-0EA7-F664-EEFB-5914EFD5618E}"/>
                </a:ext>
              </a:extLst>
            </p:cNvPr>
            <p:cNvSpPr/>
            <p:nvPr/>
          </p:nvSpPr>
          <p:spPr>
            <a:xfrm>
              <a:off x="12488143" y="9529934"/>
              <a:ext cx="858981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ar-JO" sz="4000" dirty="0">
                  <a:solidFill>
                    <a:srgbClr val="1B2554"/>
                  </a:solidFill>
                  <a:latin typeface="DIN NEXT™ ARABIC BOLD" panose="020B0803020203050203" pitchFamily="34" charset="-78"/>
                  <a:ea typeface="Cambria" panose="02040503050406030204" pitchFamily="18" charset="0"/>
                  <a:cs typeface="DIN NEXT™ ARABIC BOLD" panose="020B0803020203050203" pitchFamily="34" charset="-78"/>
                </a:rPr>
                <a:t>محلات ومولات</a:t>
              </a:r>
              <a:endParaRPr lang="en-US" sz="4000" dirty="0">
                <a:solidFill>
                  <a:srgbClr val="1B2554"/>
                </a:solidFill>
                <a:latin typeface="Poppins" panose="00000500000000000000" pitchFamily="50" charset="0"/>
                <a:ea typeface="Cambria" panose="02040503050406030204" pitchFamily="18" charset="0"/>
                <a:cs typeface="Poppins" panose="00000500000000000000" pitchFamily="50" charset="0"/>
              </a:endParaRPr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7873E2D9-B622-97F4-2C65-A236E197B54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95400" y="9883877"/>
              <a:ext cx="15144750" cy="0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51EAC4A5-7810-C384-206A-EB61946A7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5005" y="1655867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A51E590-86BA-2F7C-B76D-A2860A8EE1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2146" y="1655867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26EABD-BDFA-73AE-E37E-EB2237DC87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9285" y="1655867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6C03C89-DA09-A39C-0FF0-0B7A1753FE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563" y="1655867"/>
            <a:ext cx="2957137" cy="295713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26FB2D6-C08D-3648-29F6-1E471225EB5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6422" y="1655861"/>
            <a:ext cx="2900738" cy="29571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C0E2E13-0D84-54B1-DCEB-A473165EDB9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2146" y="5682105"/>
            <a:ext cx="2957137" cy="28039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E75C482-556B-62D9-EA3F-ED81CCF6FD1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4935" y="5682103"/>
            <a:ext cx="2957137" cy="28039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89D6873E-1509-C424-3C30-041D6BFC00E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6422" y="5682100"/>
            <a:ext cx="2900738" cy="28039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DC8AD07B-21C4-19B5-F907-08E52C13C3D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562" y="5682100"/>
            <a:ext cx="2957138" cy="28039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155B064-DC92-7737-915D-52450421124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350" y="5682096"/>
            <a:ext cx="2957138" cy="28039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9366B0EB-D97A-9C53-7AAA-C9BE51765C8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925004" y="9102997"/>
            <a:ext cx="2957137" cy="28039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122" name="Picture 2" descr="وظائف في شركة Arak International Trading Co. لعام (2023) - بيت.كوم">
            <a:extLst>
              <a:ext uri="{FF2B5EF4-FFF2-40B4-BE49-F238E27FC236}">
                <a16:creationId xmlns:a16="http://schemas.microsoft.com/office/drawing/2014/main" id="{DDC74B91-A58B-E9D7-281E-FD4818B980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2146" y="9102997"/>
            <a:ext cx="2957137" cy="280397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وظائف في شركة ALASEEL - الأصيل لعام (2023) - بيت.كوم">
            <a:extLst>
              <a:ext uri="{FF2B5EF4-FFF2-40B4-BE49-F238E27FC236}">
                <a16:creationId xmlns:a16="http://schemas.microsoft.com/office/drawing/2014/main" id="{8C958450-B0EB-8CD5-B36C-087B9B5531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6349" y="1655860"/>
            <a:ext cx="2957138" cy="2957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52126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wrap="square">
        <a:spAutoFit/>
      </a:bodyPr>
      <a:lstStyle>
        <a:defPPr algn="ctr">
          <a:defRPr sz="35000" dirty="0" smtClean="0">
            <a:solidFill>
              <a:srgbClr val="CF3F2B"/>
            </a:solidFill>
            <a:latin typeface="Aldhabi" panose="01000000000000000000" pitchFamily="2" charset="-78"/>
            <a:ea typeface="Cambria" panose="02040503050406030204" pitchFamily="18" charset="0"/>
            <a:cs typeface="Aldhabi" panose="01000000000000000000" pitchFamily="2" charset="-78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11649</TotalTime>
  <Words>64</Words>
  <Application>Microsoft Office PowerPoint</Application>
  <PresentationFormat>Custom</PresentationFormat>
  <Paragraphs>34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DIN NEXT™ ARABIC BOLD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Anas</dc:creator>
  <cp:lastModifiedBy>Ahamad Warasneh</cp:lastModifiedBy>
  <cp:revision>528</cp:revision>
  <dcterms:created xsi:type="dcterms:W3CDTF">2020-07-20T06:42:50Z</dcterms:created>
  <dcterms:modified xsi:type="dcterms:W3CDTF">2024-01-02T09:45:18Z</dcterms:modified>
</cp:coreProperties>
</file>